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4"/>
  </p:sldMasterIdLst>
  <p:notesMasterIdLst>
    <p:notesMasterId r:id="rId50"/>
  </p:notesMasterIdLst>
  <p:sldIdLst>
    <p:sldId id="285" r:id="rId5"/>
    <p:sldId id="286" r:id="rId6"/>
    <p:sldId id="287" r:id="rId7"/>
    <p:sldId id="288" r:id="rId8"/>
    <p:sldId id="289" r:id="rId9"/>
    <p:sldId id="290" r:id="rId10"/>
    <p:sldId id="291" r:id="rId11"/>
    <p:sldId id="292" r:id="rId12"/>
    <p:sldId id="293" r:id="rId13"/>
    <p:sldId id="294" r:id="rId14"/>
    <p:sldId id="295" r:id="rId15"/>
    <p:sldId id="296" r:id="rId16"/>
    <p:sldId id="298" r:id="rId17"/>
    <p:sldId id="297"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7" r:id="rId46"/>
    <p:sldId id="328" r:id="rId47"/>
    <p:sldId id="330" r:id="rId48"/>
    <p:sldId id="331" r:id="rId49"/>
  </p:sldIdLst>
  <p:sldSz cx="12192000" cy="6858000"/>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3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422"/>
    <a:srgbClr val="0054A6"/>
    <a:srgbClr val="B9B9B9"/>
    <a:srgbClr val="E2E2E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6370" autoAdjust="0"/>
  </p:normalViewPr>
  <p:slideViewPr>
    <p:cSldViewPr snapToGrid="0">
      <p:cViewPr varScale="1">
        <p:scale>
          <a:sx n="43" d="100"/>
          <a:sy n="43" d="100"/>
        </p:scale>
        <p:origin x="42" y="163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7" d="100"/>
          <a:sy n="87" d="100"/>
        </p:scale>
        <p:origin x="3840" y="84"/>
      </p:cViewPr>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2F9D6-24C7-48C4-BF52-BF59CF05959A}" type="datetimeFigureOut">
              <a:rPr lang="en-US" smtClean="0"/>
              <a:t>2/26/2018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AA1B9-4A5C-416D-8307-0301411157F2}" type="slidenum">
              <a:rPr lang="en-US" smtClean="0"/>
              <a:t>‹#›</a:t>
            </a:fld>
            <a:endParaRPr lang="en-US" dirty="0"/>
          </a:p>
        </p:txBody>
      </p:sp>
    </p:spTree>
    <p:extLst>
      <p:ext uri="{BB962C8B-B14F-4D97-AF65-F5344CB8AC3E}">
        <p14:creationId xmlns:p14="http://schemas.microsoft.com/office/powerpoint/2010/main" val="37602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9E0BCD2-47B3-48B6-97DE-F2A531CE62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4BF39AE1-4328-46B3-9686-006A0C2AB4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6387" name="Slide Number Placeholder 3">
            <a:extLst>
              <a:ext uri="{FF2B5EF4-FFF2-40B4-BE49-F238E27FC236}">
                <a16:creationId xmlns:a16="http://schemas.microsoft.com/office/drawing/2014/main" id="{088A3A4B-245B-455A-90C2-716E90BEA9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839811-AA41-4343-B436-9E45822BB723}" type="slidenum">
              <a:rPr lang="en-US" altLang="en-US" sz="1200"/>
              <a:pPr eaLnBrk="1" hangingPunct="1"/>
              <a:t>1</a:t>
            </a:fld>
            <a:endParaRPr lang="en-US" altLang="en-US" sz="1200" dirty="0"/>
          </a:p>
        </p:txBody>
      </p:sp>
    </p:spTree>
    <p:extLst>
      <p:ext uri="{BB962C8B-B14F-4D97-AF65-F5344CB8AC3E}">
        <p14:creationId xmlns:p14="http://schemas.microsoft.com/office/powerpoint/2010/main" val="33588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F7C1D097-1E26-482F-9035-0E52FBEB93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DD6B57C-3308-4C82-95F5-066AE116AC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4819" name="Slide Number Placeholder 3">
            <a:extLst>
              <a:ext uri="{FF2B5EF4-FFF2-40B4-BE49-F238E27FC236}">
                <a16:creationId xmlns:a16="http://schemas.microsoft.com/office/drawing/2014/main" id="{15AE2968-C4E5-4848-9D1B-B87B4F6FEB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F390E04-154C-487B-A8AA-29E6D15DB3D1}"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13259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11</a:t>
            </a:fld>
            <a:endParaRPr lang="en-US" altLang="en-US" dirty="0"/>
          </a:p>
        </p:txBody>
      </p:sp>
    </p:spTree>
    <p:extLst>
      <p:ext uri="{BB962C8B-B14F-4D97-AF65-F5344CB8AC3E}">
        <p14:creationId xmlns:p14="http://schemas.microsoft.com/office/powerpoint/2010/main" val="393219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12</a:t>
            </a:fld>
            <a:endParaRPr lang="en-US" altLang="en-US" dirty="0"/>
          </a:p>
        </p:txBody>
      </p:sp>
    </p:spTree>
    <p:extLst>
      <p:ext uri="{BB962C8B-B14F-4D97-AF65-F5344CB8AC3E}">
        <p14:creationId xmlns:p14="http://schemas.microsoft.com/office/powerpoint/2010/main" val="202990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13</a:t>
            </a:fld>
            <a:endParaRPr lang="en-US" altLang="en-US" dirty="0"/>
          </a:p>
        </p:txBody>
      </p:sp>
    </p:spTree>
    <p:extLst>
      <p:ext uri="{BB962C8B-B14F-4D97-AF65-F5344CB8AC3E}">
        <p14:creationId xmlns:p14="http://schemas.microsoft.com/office/powerpoint/2010/main" val="115946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14</a:t>
            </a:fld>
            <a:endParaRPr lang="en-US" altLang="en-US" dirty="0"/>
          </a:p>
        </p:txBody>
      </p:sp>
    </p:spTree>
    <p:extLst>
      <p:ext uri="{BB962C8B-B14F-4D97-AF65-F5344CB8AC3E}">
        <p14:creationId xmlns:p14="http://schemas.microsoft.com/office/powerpoint/2010/main" val="1086302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DCF7D-EB81-468B-98DB-90A8D75FE4A0}" type="slidenum">
              <a:rPr lang="en-US" altLang="en-US" smtClean="0"/>
              <a:pPr/>
              <a:t>15</a:t>
            </a:fld>
            <a:endParaRPr lang="en-US" altLang="en-US" dirty="0"/>
          </a:p>
        </p:txBody>
      </p:sp>
    </p:spTree>
    <p:extLst>
      <p:ext uri="{BB962C8B-B14F-4D97-AF65-F5344CB8AC3E}">
        <p14:creationId xmlns:p14="http://schemas.microsoft.com/office/powerpoint/2010/main" val="1661983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8B21F590-A2C7-4EEB-9182-A86136A4BA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9BF113FC-3BE8-47B8-9764-815BD7569A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1987" name="Slide Number Placeholder 3">
            <a:extLst>
              <a:ext uri="{FF2B5EF4-FFF2-40B4-BE49-F238E27FC236}">
                <a16:creationId xmlns:a16="http://schemas.microsoft.com/office/drawing/2014/main" id="{9AEA960D-73CE-45DE-A3B9-75CCDDD6A4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89AE216-089E-4306-A085-F7BF53A727A5}" type="slidenum">
              <a:rPr lang="en-US" altLang="en-US" sz="1200"/>
              <a:pPr eaLnBrk="1" hangingPunct="1"/>
              <a:t>16</a:t>
            </a:fld>
            <a:endParaRPr lang="en-US" altLang="en-US" sz="1200" dirty="0"/>
          </a:p>
        </p:txBody>
      </p:sp>
    </p:spTree>
    <p:extLst>
      <p:ext uri="{BB962C8B-B14F-4D97-AF65-F5344CB8AC3E}">
        <p14:creationId xmlns:p14="http://schemas.microsoft.com/office/powerpoint/2010/main" val="339793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10944CDD-3F36-4CAD-B98E-0363211180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3443D3F9-EF90-4B46-9327-D3D37E39F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4035" name="Slide Number Placeholder 3">
            <a:extLst>
              <a:ext uri="{FF2B5EF4-FFF2-40B4-BE49-F238E27FC236}">
                <a16:creationId xmlns:a16="http://schemas.microsoft.com/office/drawing/2014/main" id="{7754EFFA-EE27-4CE2-BD33-E80CE49F50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C8E222B-BF39-4292-80AE-BEC8137C46D8}" type="slidenum">
              <a:rPr lang="en-US" altLang="en-US" sz="1200"/>
              <a:pPr eaLnBrk="1" hangingPunct="1"/>
              <a:t>17</a:t>
            </a:fld>
            <a:endParaRPr lang="en-US" altLang="en-US" sz="1200" dirty="0"/>
          </a:p>
        </p:txBody>
      </p:sp>
    </p:spTree>
    <p:extLst>
      <p:ext uri="{BB962C8B-B14F-4D97-AF65-F5344CB8AC3E}">
        <p14:creationId xmlns:p14="http://schemas.microsoft.com/office/powerpoint/2010/main" val="57170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E35BB364-04AC-4EB9-931F-D61DE5683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BA8EDCDF-3059-4453-B985-51871CB4C2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6083" name="Slide Number Placeholder 3">
            <a:extLst>
              <a:ext uri="{FF2B5EF4-FFF2-40B4-BE49-F238E27FC236}">
                <a16:creationId xmlns:a16="http://schemas.microsoft.com/office/drawing/2014/main" id="{8C8419E6-D4DA-4F9E-AFAD-93D021FC70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9BAA0E8-2248-4F6B-A05B-91D5219475CE}" type="slidenum">
              <a:rPr lang="en-US" altLang="en-US" sz="1200"/>
              <a:pPr eaLnBrk="1" hangingPunct="1"/>
              <a:t>18</a:t>
            </a:fld>
            <a:endParaRPr lang="en-US" altLang="en-US" sz="1200" dirty="0"/>
          </a:p>
        </p:txBody>
      </p:sp>
    </p:spTree>
    <p:extLst>
      <p:ext uri="{BB962C8B-B14F-4D97-AF65-F5344CB8AC3E}">
        <p14:creationId xmlns:p14="http://schemas.microsoft.com/office/powerpoint/2010/main" val="4171379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4B558233-3B26-4A61-8971-A7894E6D7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AED4AC86-6407-4034-B8F4-E0EACAA88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8131" name="Slide Number Placeholder 3">
            <a:extLst>
              <a:ext uri="{FF2B5EF4-FFF2-40B4-BE49-F238E27FC236}">
                <a16:creationId xmlns:a16="http://schemas.microsoft.com/office/drawing/2014/main" id="{2D305D9B-2E93-45FF-990B-2ECE9A7721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76A2D68-DF77-47E6-8C05-186084BA6F9E}" type="slidenum">
              <a:rPr lang="en-US" altLang="en-US" sz="1200"/>
              <a:pPr eaLnBrk="1" hangingPunct="1"/>
              <a:t>19</a:t>
            </a:fld>
            <a:endParaRPr lang="en-US" altLang="en-US" sz="1200" dirty="0"/>
          </a:p>
        </p:txBody>
      </p:sp>
    </p:spTree>
    <p:extLst>
      <p:ext uri="{BB962C8B-B14F-4D97-AF65-F5344CB8AC3E}">
        <p14:creationId xmlns:p14="http://schemas.microsoft.com/office/powerpoint/2010/main" val="2113723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FFAE253D-9D15-4B90-9B66-0FFA7E3164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Rectangle 3">
            <a:extLst>
              <a:ext uri="{FF2B5EF4-FFF2-40B4-BE49-F238E27FC236}">
                <a16:creationId xmlns:a16="http://schemas.microsoft.com/office/drawing/2014/main" id="{BAEC6713-6555-4753-8292-4484243813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 name="Slide Number Placeholder 3">
            <a:extLst>
              <a:ext uri="{FF2B5EF4-FFF2-40B4-BE49-F238E27FC236}">
                <a16:creationId xmlns:a16="http://schemas.microsoft.com/office/drawing/2014/main" id="{FFAB64CF-91DC-4906-825C-4F8726942777}"/>
              </a:ext>
            </a:extLst>
          </p:cNvPr>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839811-AA41-4343-B436-9E45822BB723}" type="slidenum">
              <a:rPr lang="en-US" altLang="en-US" sz="1200"/>
              <a:pPr eaLnBrk="1" hangingPunct="1"/>
              <a:t>2</a:t>
            </a:fld>
            <a:endParaRPr lang="en-US" altLang="en-US" sz="1200" dirty="0"/>
          </a:p>
        </p:txBody>
      </p:sp>
    </p:spTree>
    <p:extLst>
      <p:ext uri="{BB962C8B-B14F-4D97-AF65-F5344CB8AC3E}">
        <p14:creationId xmlns:p14="http://schemas.microsoft.com/office/powerpoint/2010/main" val="1096958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9918921-7FDC-4D12-91D4-9C1446ABD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133A5F39-DE3F-4B62-AFFE-3EA4FE4B4A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0179" name="Slide Number Placeholder 3">
            <a:extLst>
              <a:ext uri="{FF2B5EF4-FFF2-40B4-BE49-F238E27FC236}">
                <a16:creationId xmlns:a16="http://schemas.microsoft.com/office/drawing/2014/main" id="{37173DD3-BC8F-4A0D-9F1F-E69BDC3FFA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F045CE7-3715-4A3E-906D-85F3471490B3}" type="slidenum">
              <a:rPr lang="en-US" altLang="en-US" sz="1200"/>
              <a:pPr eaLnBrk="1" hangingPunct="1"/>
              <a:t>20</a:t>
            </a:fld>
            <a:endParaRPr lang="en-US" altLang="en-US" sz="1200" dirty="0"/>
          </a:p>
        </p:txBody>
      </p:sp>
    </p:spTree>
    <p:extLst>
      <p:ext uri="{BB962C8B-B14F-4D97-AF65-F5344CB8AC3E}">
        <p14:creationId xmlns:p14="http://schemas.microsoft.com/office/powerpoint/2010/main" val="451573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EA1D0AFE-C19A-4E5E-BD65-E6D6D23E04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B8EA67E5-A6F4-43A8-95FB-B479AAAAD5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2227" name="Slide Number Placeholder 3">
            <a:extLst>
              <a:ext uri="{FF2B5EF4-FFF2-40B4-BE49-F238E27FC236}">
                <a16:creationId xmlns:a16="http://schemas.microsoft.com/office/drawing/2014/main" id="{A9C36090-DC1E-4475-8E27-E6112B09F9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0898AF6-3713-42AA-9854-633EE375D69F}" type="slidenum">
              <a:rPr lang="en-US" altLang="en-US" sz="1200"/>
              <a:pPr eaLnBrk="1" hangingPunct="1"/>
              <a:t>21</a:t>
            </a:fld>
            <a:endParaRPr lang="en-US" altLang="en-US" sz="1200" dirty="0"/>
          </a:p>
        </p:txBody>
      </p:sp>
    </p:spTree>
    <p:extLst>
      <p:ext uri="{BB962C8B-B14F-4D97-AF65-F5344CB8AC3E}">
        <p14:creationId xmlns:p14="http://schemas.microsoft.com/office/powerpoint/2010/main" val="2745592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8D5D57A-5460-47AB-A7AB-224605B95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ADF9D546-B10F-43A4-93A6-7F98ABEB74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4275" name="Slide Number Placeholder 3">
            <a:extLst>
              <a:ext uri="{FF2B5EF4-FFF2-40B4-BE49-F238E27FC236}">
                <a16:creationId xmlns:a16="http://schemas.microsoft.com/office/drawing/2014/main" id="{B486F43C-84F0-4B79-A89C-0E128B7A50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EAAB92B-3894-4E96-9C87-E11F6A1BA73E}"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5033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2F5BE01C-C74E-4193-A2AD-1FB66F1F15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766FD222-C3A3-40AA-8343-9369A483FE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6323" name="Slide Number Placeholder 3">
            <a:extLst>
              <a:ext uri="{FF2B5EF4-FFF2-40B4-BE49-F238E27FC236}">
                <a16:creationId xmlns:a16="http://schemas.microsoft.com/office/drawing/2014/main" id="{D42D16B1-5657-4936-9C47-CA308BBA3D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7218BC6-5F5E-499C-9FF8-01F97E876E8A}"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977219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CF87229-2645-4EF3-A4C8-01A8EC8ABF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8EB3F231-AA08-429B-9121-267D8FB86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8371" name="Slide Number Placeholder 3">
            <a:extLst>
              <a:ext uri="{FF2B5EF4-FFF2-40B4-BE49-F238E27FC236}">
                <a16:creationId xmlns:a16="http://schemas.microsoft.com/office/drawing/2014/main" id="{CCC77F71-8633-47BE-B74E-D0546D5949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60A79C8-897B-4BC0-A51D-CAFAE7E6D882}" type="slidenum">
              <a:rPr lang="en-US" altLang="en-US" sz="1200"/>
              <a:pPr eaLnBrk="1" hangingPunct="1"/>
              <a:t>24</a:t>
            </a:fld>
            <a:endParaRPr lang="en-US" altLang="en-US" sz="1200" dirty="0"/>
          </a:p>
        </p:txBody>
      </p:sp>
    </p:spTree>
    <p:extLst>
      <p:ext uri="{BB962C8B-B14F-4D97-AF65-F5344CB8AC3E}">
        <p14:creationId xmlns:p14="http://schemas.microsoft.com/office/powerpoint/2010/main" val="3622204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7234752C-AB98-4C71-88B0-A193ADB706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4B3FFAD0-8687-41F8-9664-D9C99D7896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19" name="Slide Number Placeholder 3">
            <a:extLst>
              <a:ext uri="{FF2B5EF4-FFF2-40B4-BE49-F238E27FC236}">
                <a16:creationId xmlns:a16="http://schemas.microsoft.com/office/drawing/2014/main" id="{E9F91E23-11A9-4B6C-8ABC-C696718DDE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0017925-D23C-471B-A2B6-C57103FD2B37}" type="slidenum">
              <a:rPr lang="en-US" altLang="en-US" sz="1200"/>
              <a:pPr eaLnBrk="1" hangingPunct="1"/>
              <a:t>25</a:t>
            </a:fld>
            <a:endParaRPr lang="en-US" altLang="en-US" sz="1200" dirty="0"/>
          </a:p>
        </p:txBody>
      </p:sp>
    </p:spTree>
    <p:extLst>
      <p:ext uri="{BB962C8B-B14F-4D97-AF65-F5344CB8AC3E}">
        <p14:creationId xmlns:p14="http://schemas.microsoft.com/office/powerpoint/2010/main" val="2393058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D093888F-234D-4D1B-844E-B9352033C5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B22CEC05-DD73-4987-8548-768417BF89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2467" name="Slide Number Placeholder 3">
            <a:extLst>
              <a:ext uri="{FF2B5EF4-FFF2-40B4-BE49-F238E27FC236}">
                <a16:creationId xmlns:a16="http://schemas.microsoft.com/office/drawing/2014/main" id="{192F20B1-B21D-4174-B5ED-0309BE26C3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DB1CF61-671B-466B-9F28-3D42926843F8}" type="slidenum">
              <a:rPr lang="en-US" altLang="en-US" sz="1200"/>
              <a:pPr eaLnBrk="1" hangingPunct="1"/>
              <a:t>26</a:t>
            </a:fld>
            <a:endParaRPr lang="en-US" altLang="en-US" sz="1200" dirty="0"/>
          </a:p>
        </p:txBody>
      </p:sp>
    </p:spTree>
    <p:extLst>
      <p:ext uri="{BB962C8B-B14F-4D97-AF65-F5344CB8AC3E}">
        <p14:creationId xmlns:p14="http://schemas.microsoft.com/office/powerpoint/2010/main" val="4137056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023880AC-274C-4065-B202-C88B9D62B8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A8EFA6BE-8AD0-4605-86CA-C73D5A5CC8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4515" name="Slide Number Placeholder 3">
            <a:extLst>
              <a:ext uri="{FF2B5EF4-FFF2-40B4-BE49-F238E27FC236}">
                <a16:creationId xmlns:a16="http://schemas.microsoft.com/office/drawing/2014/main" id="{622238CB-CDEB-48C5-8E54-4B2EB1F1E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B78F558-9BA5-4CA4-91C6-BC93E95926A5}" type="slidenum">
              <a:rPr lang="en-US" altLang="en-US" sz="1200"/>
              <a:pPr eaLnBrk="1" hangingPunct="1"/>
              <a:t>27</a:t>
            </a:fld>
            <a:endParaRPr lang="en-US" altLang="en-US" sz="1200" dirty="0"/>
          </a:p>
        </p:txBody>
      </p:sp>
    </p:spTree>
    <p:extLst>
      <p:ext uri="{BB962C8B-B14F-4D97-AF65-F5344CB8AC3E}">
        <p14:creationId xmlns:p14="http://schemas.microsoft.com/office/powerpoint/2010/main" val="97131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78D28D78-92C1-445A-BB1B-239AF0CB46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6E2FF282-4EEA-4470-BCCD-1DF450428B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6563" name="Slide Number Placeholder 3">
            <a:extLst>
              <a:ext uri="{FF2B5EF4-FFF2-40B4-BE49-F238E27FC236}">
                <a16:creationId xmlns:a16="http://schemas.microsoft.com/office/drawing/2014/main" id="{4955C0FC-D7A5-40B8-94F3-0A1BCFCFF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ACED1A8-FDBB-407A-A81E-5D02CFC329DB}" type="slidenum">
              <a:rPr lang="en-US" altLang="en-US" sz="1200"/>
              <a:pPr eaLnBrk="1" hangingPunct="1"/>
              <a:t>28</a:t>
            </a:fld>
            <a:endParaRPr lang="en-US" altLang="en-US" sz="1200" dirty="0"/>
          </a:p>
        </p:txBody>
      </p:sp>
    </p:spTree>
    <p:extLst>
      <p:ext uri="{BB962C8B-B14F-4D97-AF65-F5344CB8AC3E}">
        <p14:creationId xmlns:p14="http://schemas.microsoft.com/office/powerpoint/2010/main" val="87955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1C82F5F0-8623-44BA-8C6D-5CA0527BDC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61487FA7-36BC-41FB-A8A5-0292FDE7C7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8611" name="Slide Number Placeholder 3">
            <a:extLst>
              <a:ext uri="{FF2B5EF4-FFF2-40B4-BE49-F238E27FC236}">
                <a16:creationId xmlns:a16="http://schemas.microsoft.com/office/drawing/2014/main" id="{1F6F4965-AB53-46ED-B894-4A35CEBFCD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5417FC1-59B0-44EC-B2C7-F50ED374C4F7}" type="slidenum">
              <a:rPr lang="en-US" altLang="en-US" sz="1200"/>
              <a:pPr eaLnBrk="1" hangingPunct="1"/>
              <a:t>29</a:t>
            </a:fld>
            <a:endParaRPr lang="en-US" altLang="en-US" sz="1200" dirty="0"/>
          </a:p>
        </p:txBody>
      </p:sp>
    </p:spTree>
    <p:extLst>
      <p:ext uri="{BB962C8B-B14F-4D97-AF65-F5344CB8AC3E}">
        <p14:creationId xmlns:p14="http://schemas.microsoft.com/office/powerpoint/2010/main" val="366760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22B9C913-226E-4214-8768-97FC7878F4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DF50BCAC-6BBD-4530-8107-D238739963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Several users can share a computer each user should have his own account. With separate accounts, each user can personalize her desktop, keep her files and settings protected from other users, and so on.</a:t>
            </a:r>
          </a:p>
        </p:txBody>
      </p:sp>
      <p:sp>
        <p:nvSpPr>
          <p:cNvPr id="20483" name="Slide Number Placeholder 3">
            <a:extLst>
              <a:ext uri="{FF2B5EF4-FFF2-40B4-BE49-F238E27FC236}">
                <a16:creationId xmlns:a16="http://schemas.microsoft.com/office/drawing/2014/main" id="{BEFCE8B5-4AF3-4019-BD2C-DED2A295F6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67B7632-DBC5-4D94-8D28-2C68A9721951}" type="slidenum">
              <a:rPr lang="en-US" altLang="en-US" sz="1200"/>
              <a:pPr eaLnBrk="1" hangingPunct="1"/>
              <a:t>3</a:t>
            </a:fld>
            <a:endParaRPr lang="en-US" altLang="en-US" sz="1200" dirty="0"/>
          </a:p>
        </p:txBody>
      </p:sp>
    </p:spTree>
    <p:extLst>
      <p:ext uri="{BB962C8B-B14F-4D97-AF65-F5344CB8AC3E}">
        <p14:creationId xmlns:p14="http://schemas.microsoft.com/office/powerpoint/2010/main" val="443909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33DC6D9-8E30-485C-B906-DF4F38A9FD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B59A7E6F-D531-466B-91A7-91A9981C96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0659" name="Slide Number Placeholder 3">
            <a:extLst>
              <a:ext uri="{FF2B5EF4-FFF2-40B4-BE49-F238E27FC236}">
                <a16:creationId xmlns:a16="http://schemas.microsoft.com/office/drawing/2014/main" id="{B17216C1-F26E-4F50-900E-955E8A9153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AD43850-E1A0-4B35-99F5-154ADF0ABCD9}" type="slidenum">
              <a:rPr lang="en-US" altLang="en-US" sz="1200"/>
              <a:pPr eaLnBrk="1" hangingPunct="1"/>
              <a:t>30</a:t>
            </a:fld>
            <a:endParaRPr lang="en-US" altLang="en-US" sz="1200" dirty="0"/>
          </a:p>
        </p:txBody>
      </p:sp>
    </p:spTree>
    <p:extLst>
      <p:ext uri="{BB962C8B-B14F-4D97-AF65-F5344CB8AC3E}">
        <p14:creationId xmlns:p14="http://schemas.microsoft.com/office/powerpoint/2010/main" val="3113519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3D14039A-848D-4160-9049-C317923C7A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0F0AA066-1B27-4191-9506-01F6EC56E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2707" name="Slide Number Placeholder 3">
            <a:extLst>
              <a:ext uri="{FF2B5EF4-FFF2-40B4-BE49-F238E27FC236}">
                <a16:creationId xmlns:a16="http://schemas.microsoft.com/office/drawing/2014/main" id="{2CFB6D6B-7E9B-4934-B70A-C34E72A5F6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B083698-B744-4629-8827-4C2433B170DE}" type="slidenum">
              <a:rPr lang="en-US" altLang="en-US" sz="1200"/>
              <a:pPr eaLnBrk="1" hangingPunct="1"/>
              <a:t>31</a:t>
            </a:fld>
            <a:endParaRPr lang="en-US" altLang="en-US" sz="1200" dirty="0"/>
          </a:p>
        </p:txBody>
      </p:sp>
    </p:spTree>
    <p:extLst>
      <p:ext uri="{BB962C8B-B14F-4D97-AF65-F5344CB8AC3E}">
        <p14:creationId xmlns:p14="http://schemas.microsoft.com/office/powerpoint/2010/main" val="3588111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DD9FEE0D-8C1A-4A53-9C10-1C5CC09843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CC7E4548-C6CE-4422-8290-2ED1A1414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4755" name="Slide Number Placeholder 3">
            <a:extLst>
              <a:ext uri="{FF2B5EF4-FFF2-40B4-BE49-F238E27FC236}">
                <a16:creationId xmlns:a16="http://schemas.microsoft.com/office/drawing/2014/main" id="{7C8D2813-E7E8-4052-91AF-14E1367F1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9D268C7-456E-4E7E-89BD-14AEF196C239}" type="slidenum">
              <a:rPr lang="en-US" altLang="en-US" sz="1200"/>
              <a:pPr eaLnBrk="1" hangingPunct="1"/>
              <a:t>32</a:t>
            </a:fld>
            <a:endParaRPr lang="en-US" altLang="en-US" sz="1200" dirty="0"/>
          </a:p>
        </p:txBody>
      </p:sp>
    </p:spTree>
    <p:extLst>
      <p:ext uri="{BB962C8B-B14F-4D97-AF65-F5344CB8AC3E}">
        <p14:creationId xmlns:p14="http://schemas.microsoft.com/office/powerpoint/2010/main" val="4203325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69C92E5C-8BCE-433D-B071-8C32518C67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53E15E3A-5070-498F-AD48-3A05DBD1FD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6803" name="Slide Number Placeholder 3">
            <a:extLst>
              <a:ext uri="{FF2B5EF4-FFF2-40B4-BE49-F238E27FC236}">
                <a16:creationId xmlns:a16="http://schemas.microsoft.com/office/drawing/2014/main" id="{2F7D0AB7-CAD8-4DDC-A42D-C92F271699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4D2C3FE-CD88-4D33-A485-F56D1B0A30F8}" type="slidenum">
              <a:rPr lang="en-US" altLang="en-US" sz="1200"/>
              <a:pPr eaLnBrk="1" hangingPunct="1"/>
              <a:t>33</a:t>
            </a:fld>
            <a:endParaRPr lang="en-US" altLang="en-US" sz="1200" dirty="0"/>
          </a:p>
        </p:txBody>
      </p:sp>
    </p:spTree>
    <p:extLst>
      <p:ext uri="{BB962C8B-B14F-4D97-AF65-F5344CB8AC3E}">
        <p14:creationId xmlns:p14="http://schemas.microsoft.com/office/powerpoint/2010/main" val="2849589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CDDAB1A8-47E5-4AF4-83FF-FE3ECF1717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C13F64BD-0DAA-4BD8-A8CD-3E4C4E21CB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8851" name="Slide Number Placeholder 3">
            <a:extLst>
              <a:ext uri="{FF2B5EF4-FFF2-40B4-BE49-F238E27FC236}">
                <a16:creationId xmlns:a16="http://schemas.microsoft.com/office/drawing/2014/main" id="{F8CCDF13-32C8-4D5C-BC80-2AFF4A34D3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BB15F5B-A8DD-4988-AC56-893FFE93C472}" type="slidenum">
              <a:rPr lang="en-US" altLang="en-US" sz="1200"/>
              <a:pPr eaLnBrk="1" hangingPunct="1"/>
              <a:t>34</a:t>
            </a:fld>
            <a:endParaRPr lang="en-US" altLang="en-US" sz="1200" dirty="0"/>
          </a:p>
        </p:txBody>
      </p:sp>
    </p:spTree>
    <p:extLst>
      <p:ext uri="{BB962C8B-B14F-4D97-AF65-F5344CB8AC3E}">
        <p14:creationId xmlns:p14="http://schemas.microsoft.com/office/powerpoint/2010/main" val="2615210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252847C0-EF78-43B4-828C-288C6184E4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C434D920-5B50-4B4D-8B54-4A03E6CD6B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0899" name="Slide Number Placeholder 3">
            <a:extLst>
              <a:ext uri="{FF2B5EF4-FFF2-40B4-BE49-F238E27FC236}">
                <a16:creationId xmlns:a16="http://schemas.microsoft.com/office/drawing/2014/main" id="{90B7B305-C066-494B-B10B-CE91134F49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360853E-DEDB-4110-93A5-1770559EFE95}" type="slidenum">
              <a:rPr lang="en-US" altLang="en-US" sz="1200"/>
              <a:pPr eaLnBrk="1" hangingPunct="1"/>
              <a:t>35</a:t>
            </a:fld>
            <a:endParaRPr lang="en-US" altLang="en-US" sz="1200" dirty="0"/>
          </a:p>
        </p:txBody>
      </p:sp>
    </p:spTree>
    <p:extLst>
      <p:ext uri="{BB962C8B-B14F-4D97-AF65-F5344CB8AC3E}">
        <p14:creationId xmlns:p14="http://schemas.microsoft.com/office/powerpoint/2010/main" val="3758264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170608BB-27E7-4A8C-B762-73DACA40B0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97E1C41B-76EB-450F-9C0E-AF7CD249D1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2947" name="Slide Number Placeholder 3">
            <a:extLst>
              <a:ext uri="{FF2B5EF4-FFF2-40B4-BE49-F238E27FC236}">
                <a16:creationId xmlns:a16="http://schemas.microsoft.com/office/drawing/2014/main" id="{18957A40-7299-4379-80D8-004BF388BE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FC68993-5936-4BB9-9626-7E89A8C68B0F}" type="slidenum">
              <a:rPr lang="en-US" altLang="en-US" sz="1200"/>
              <a:pPr eaLnBrk="1" hangingPunct="1"/>
              <a:t>36</a:t>
            </a:fld>
            <a:endParaRPr lang="en-US" altLang="en-US" sz="1200" dirty="0"/>
          </a:p>
        </p:txBody>
      </p:sp>
    </p:spTree>
    <p:extLst>
      <p:ext uri="{BB962C8B-B14F-4D97-AF65-F5344CB8AC3E}">
        <p14:creationId xmlns:p14="http://schemas.microsoft.com/office/powerpoint/2010/main" val="568281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B84362AF-6408-4A22-8DC5-DFB43DE22C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2C60F825-4D8F-4DCE-8046-1194AD4519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4995" name="Slide Number Placeholder 3">
            <a:extLst>
              <a:ext uri="{FF2B5EF4-FFF2-40B4-BE49-F238E27FC236}">
                <a16:creationId xmlns:a16="http://schemas.microsoft.com/office/drawing/2014/main" id="{20736458-1C68-44CE-B959-BCAB591870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9A962FE-89D9-4467-B7A1-65FF00721A8F}" type="slidenum">
              <a:rPr lang="en-US" altLang="en-US" sz="1200"/>
              <a:pPr eaLnBrk="1" hangingPunct="1"/>
              <a:t>37</a:t>
            </a:fld>
            <a:endParaRPr lang="en-US" altLang="en-US" sz="1200" dirty="0"/>
          </a:p>
        </p:txBody>
      </p:sp>
    </p:spTree>
    <p:extLst>
      <p:ext uri="{BB962C8B-B14F-4D97-AF65-F5344CB8AC3E}">
        <p14:creationId xmlns:p14="http://schemas.microsoft.com/office/powerpoint/2010/main" val="301271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A2BA7B97-AD29-42DA-B376-89C6388DF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CFB8C9AC-09DC-4597-91C2-0B01BEB369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7043" name="Slide Number Placeholder 3">
            <a:extLst>
              <a:ext uri="{FF2B5EF4-FFF2-40B4-BE49-F238E27FC236}">
                <a16:creationId xmlns:a16="http://schemas.microsoft.com/office/drawing/2014/main" id="{8DD309EA-4DC0-4B2C-A82B-AEA7540990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D8E3B77-2BEA-4F33-8BF5-ABC2A39D6E4D}" type="slidenum">
              <a:rPr lang="en-US" altLang="en-US" sz="1200"/>
              <a:pPr eaLnBrk="1" hangingPunct="1"/>
              <a:t>38</a:t>
            </a:fld>
            <a:endParaRPr lang="en-US" altLang="en-US" sz="1200" dirty="0"/>
          </a:p>
        </p:txBody>
      </p:sp>
    </p:spTree>
    <p:extLst>
      <p:ext uri="{BB962C8B-B14F-4D97-AF65-F5344CB8AC3E}">
        <p14:creationId xmlns:p14="http://schemas.microsoft.com/office/powerpoint/2010/main" val="2637089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8A8F7ECD-30C1-4079-B428-85B674CAB8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39521F97-F063-4F94-A16A-863E954EDC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9091" name="Slide Number Placeholder 3">
            <a:extLst>
              <a:ext uri="{FF2B5EF4-FFF2-40B4-BE49-F238E27FC236}">
                <a16:creationId xmlns:a16="http://schemas.microsoft.com/office/drawing/2014/main" id="{70B2C890-80BD-412D-84E0-1E510D6043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1EF3069-4485-48E9-9798-70DA4B10FF9D}" type="slidenum">
              <a:rPr lang="en-US" altLang="en-US" sz="1200"/>
              <a:pPr eaLnBrk="1" hangingPunct="1"/>
              <a:t>39</a:t>
            </a:fld>
            <a:endParaRPr lang="en-US" altLang="en-US" sz="1200" dirty="0"/>
          </a:p>
        </p:txBody>
      </p:sp>
    </p:spTree>
    <p:extLst>
      <p:ext uri="{BB962C8B-B14F-4D97-AF65-F5344CB8AC3E}">
        <p14:creationId xmlns:p14="http://schemas.microsoft.com/office/powerpoint/2010/main" val="378415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83C1474D-B3C4-404D-BF2A-2CEB0EEAE0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790F70B7-8AD2-4FA0-892C-E4DB58B810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Administrator: Provides the broadest permissions and the most control over the computer; includes changing all settings, installing programs, and modifying the Windows registry.</a:t>
            </a:r>
          </a:p>
          <a:p>
            <a:pPr eaLnBrk="1" hangingPunct="1"/>
            <a:r>
              <a:rPr lang="en-US" altLang="en-US" dirty="0"/>
              <a:t>Standard user: Fewer permissions than an administrative-level account but enough permissions to be productive; best used for day-to-day work.</a:t>
            </a:r>
          </a:p>
          <a:p>
            <a:pPr eaLnBrk="1" hangingPunct="1"/>
            <a:r>
              <a:rPr lang="en-US" altLang="en-US" dirty="0"/>
              <a:t>Guest: An account with few permissions and no password that allows a user to use a computer without requiring a unique user account.</a:t>
            </a:r>
          </a:p>
          <a:p>
            <a:pPr eaLnBrk="1" hangingPunct="1"/>
            <a:endParaRPr lang="en-US" altLang="en-US" dirty="0"/>
          </a:p>
        </p:txBody>
      </p:sp>
      <p:sp>
        <p:nvSpPr>
          <p:cNvPr id="22531" name="Slide Number Placeholder 3">
            <a:extLst>
              <a:ext uri="{FF2B5EF4-FFF2-40B4-BE49-F238E27FC236}">
                <a16:creationId xmlns:a16="http://schemas.microsoft.com/office/drawing/2014/main" id="{E300FDE3-4CBE-44B0-860C-ABB924C672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E1179AE-357A-4DE1-98F6-6D8ED71FE4EF}" type="slidenum">
              <a:rPr lang="en-US" altLang="en-US" sz="1200"/>
              <a:pPr eaLnBrk="1" hangingPunct="1"/>
              <a:t>4</a:t>
            </a:fld>
            <a:endParaRPr lang="en-US" altLang="en-US" sz="1200" dirty="0"/>
          </a:p>
        </p:txBody>
      </p:sp>
    </p:spTree>
    <p:extLst>
      <p:ext uri="{BB962C8B-B14F-4D97-AF65-F5344CB8AC3E}">
        <p14:creationId xmlns:p14="http://schemas.microsoft.com/office/powerpoint/2010/main" val="377311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F467F2ED-C1AB-46A5-B3C9-9862BFB922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D1794AC3-FAFD-4B7F-AA9B-E8914DE23A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1139" name="Slide Number Placeholder 3">
            <a:extLst>
              <a:ext uri="{FF2B5EF4-FFF2-40B4-BE49-F238E27FC236}">
                <a16:creationId xmlns:a16="http://schemas.microsoft.com/office/drawing/2014/main" id="{D0F6A7D8-31D2-4C92-B45A-61CE82705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B75B2C0-F968-4189-9772-32B7A32CA26D}" type="slidenum">
              <a:rPr lang="en-US" altLang="en-US" sz="1200"/>
              <a:pPr eaLnBrk="1" hangingPunct="1"/>
              <a:t>40</a:t>
            </a:fld>
            <a:endParaRPr lang="en-US" altLang="en-US" sz="1200" dirty="0"/>
          </a:p>
        </p:txBody>
      </p:sp>
    </p:spTree>
    <p:extLst>
      <p:ext uri="{BB962C8B-B14F-4D97-AF65-F5344CB8AC3E}">
        <p14:creationId xmlns:p14="http://schemas.microsoft.com/office/powerpoint/2010/main" val="2786100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82EE9CE1-CB2B-41FB-BE87-0D60EF1DF3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3C784631-E3B6-490F-95A8-CEC7365B6A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3187" name="Slide Number Placeholder 3">
            <a:extLst>
              <a:ext uri="{FF2B5EF4-FFF2-40B4-BE49-F238E27FC236}">
                <a16:creationId xmlns:a16="http://schemas.microsoft.com/office/drawing/2014/main" id="{A06AF983-D34A-498A-9405-EB045ED1BF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A8A0C54-A8B2-4E92-859C-F5351BD2B7BF}"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735081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8996D394-AB6E-4003-A40D-DA1694AFCF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873C0D8B-79F1-4272-9BE3-0B1A73119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7283" name="Slide Number Placeholder 3">
            <a:extLst>
              <a:ext uri="{FF2B5EF4-FFF2-40B4-BE49-F238E27FC236}">
                <a16:creationId xmlns:a16="http://schemas.microsoft.com/office/drawing/2014/main" id="{8D828EAE-6D17-43D2-990C-A7DB918B95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91A9BB6-240E-423F-B4C8-765FAF55001F}"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294690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23C3D425-A5A3-4858-A7E4-8D55608FE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D9563D45-7E27-4694-AC62-D049F23B9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9331" name="Slide Number Placeholder 3">
            <a:extLst>
              <a:ext uri="{FF2B5EF4-FFF2-40B4-BE49-F238E27FC236}">
                <a16:creationId xmlns:a16="http://schemas.microsoft.com/office/drawing/2014/main" id="{395E5245-30FC-4E30-A0A6-24787BD483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2D482B4-A076-489D-A6F4-227F7CDF79E7}"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6746840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678B6D0B-7D3C-4E5E-AFB0-47D7D0F5C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DF4B3DC4-C419-49DF-90E9-548ED53C1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3427" name="Slide Number Placeholder 3">
            <a:extLst>
              <a:ext uri="{FF2B5EF4-FFF2-40B4-BE49-F238E27FC236}">
                <a16:creationId xmlns:a16="http://schemas.microsoft.com/office/drawing/2014/main" id="{C8CA5F88-5683-4909-B158-6D99B82CD6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E63A74B-BDED-494F-96AA-AF5A851DB9E2}"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335774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AAA1B9-4A5C-416D-8307-0301411157F2}" type="slidenum">
              <a:rPr lang="en-US" smtClean="0"/>
              <a:t>45</a:t>
            </a:fld>
            <a:endParaRPr lang="en-US" dirty="0"/>
          </a:p>
        </p:txBody>
      </p:sp>
    </p:spTree>
    <p:extLst>
      <p:ext uri="{BB962C8B-B14F-4D97-AF65-F5344CB8AC3E}">
        <p14:creationId xmlns:p14="http://schemas.microsoft.com/office/powerpoint/2010/main" val="3980085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83F8238C-BC3D-4D5C-8695-3B2DBCD429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678B8E78-3504-43D0-8DEF-4449EF43F8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4579" name="Slide Number Placeholder 3">
            <a:extLst>
              <a:ext uri="{FF2B5EF4-FFF2-40B4-BE49-F238E27FC236}">
                <a16:creationId xmlns:a16="http://schemas.microsoft.com/office/drawing/2014/main" id="{51A36C1A-FCD6-497C-AF60-6C1BE5A84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B2753A4-6CE4-478A-9DD7-4355BE538E22}" type="slidenum">
              <a:rPr lang="en-US" altLang="en-US" sz="1200"/>
              <a:pPr eaLnBrk="1" hangingPunct="1"/>
              <a:t>5</a:t>
            </a:fld>
            <a:endParaRPr lang="en-US" altLang="en-US" sz="1200" dirty="0"/>
          </a:p>
        </p:txBody>
      </p:sp>
    </p:spTree>
    <p:extLst>
      <p:ext uri="{BB962C8B-B14F-4D97-AF65-F5344CB8AC3E}">
        <p14:creationId xmlns:p14="http://schemas.microsoft.com/office/powerpoint/2010/main" val="116264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6248129D-D4FC-412A-A657-B71E406ADC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5A8CA3E5-6AA8-4A5E-93F5-ADFD560E4B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6627" name="Slide Number Placeholder 3">
            <a:extLst>
              <a:ext uri="{FF2B5EF4-FFF2-40B4-BE49-F238E27FC236}">
                <a16:creationId xmlns:a16="http://schemas.microsoft.com/office/drawing/2014/main" id="{D62A1C71-20C8-4845-858E-85D59B002F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0DD29BF-338B-4F08-8A0F-795FD7B0E5A5}" type="slidenum">
              <a:rPr lang="en-US" altLang="en-US" sz="1200"/>
              <a:pPr eaLnBrk="1" hangingPunct="1"/>
              <a:t>6</a:t>
            </a:fld>
            <a:endParaRPr lang="en-US" altLang="en-US" sz="1200" dirty="0"/>
          </a:p>
        </p:txBody>
      </p:sp>
    </p:spTree>
    <p:extLst>
      <p:ext uri="{BB962C8B-B14F-4D97-AF65-F5344CB8AC3E}">
        <p14:creationId xmlns:p14="http://schemas.microsoft.com/office/powerpoint/2010/main" val="133170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02127D4D-53AA-4BCE-92B9-9B1F5C886D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26CC6B68-CB0D-4A11-A612-5815EE5712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8675" name="Slide Number Placeholder 3">
            <a:extLst>
              <a:ext uri="{FF2B5EF4-FFF2-40B4-BE49-F238E27FC236}">
                <a16:creationId xmlns:a16="http://schemas.microsoft.com/office/drawing/2014/main" id="{3FF919C2-9732-4384-9845-B32B8C037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CB90668-71BB-4D28-A56F-974952E32F80}" type="slidenum">
              <a:rPr lang="en-US" altLang="en-US" sz="1200"/>
              <a:pPr eaLnBrk="1" hangingPunct="1"/>
              <a:t>7</a:t>
            </a:fld>
            <a:endParaRPr lang="en-US" altLang="en-US" sz="1200" dirty="0"/>
          </a:p>
        </p:txBody>
      </p:sp>
    </p:spTree>
    <p:extLst>
      <p:ext uri="{BB962C8B-B14F-4D97-AF65-F5344CB8AC3E}">
        <p14:creationId xmlns:p14="http://schemas.microsoft.com/office/powerpoint/2010/main" val="213835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BE78F744-3A98-4765-9913-8FB02D63F8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DFC11FE0-61FE-45D8-924C-E392182386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0723" name="Slide Number Placeholder 3">
            <a:extLst>
              <a:ext uri="{FF2B5EF4-FFF2-40B4-BE49-F238E27FC236}">
                <a16:creationId xmlns:a16="http://schemas.microsoft.com/office/drawing/2014/main" id="{AE3C2365-0177-4C2F-A4CE-7DA01491B5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19AAA94-D183-4016-90A1-A0406FAA5C53}" type="slidenum">
              <a:rPr lang="en-US" altLang="en-US" sz="1200"/>
              <a:pPr eaLnBrk="1" hangingPunct="1"/>
              <a:t>8</a:t>
            </a:fld>
            <a:endParaRPr lang="en-US" altLang="en-US" sz="1200" dirty="0"/>
          </a:p>
        </p:txBody>
      </p:sp>
    </p:spTree>
    <p:extLst>
      <p:ext uri="{BB962C8B-B14F-4D97-AF65-F5344CB8AC3E}">
        <p14:creationId xmlns:p14="http://schemas.microsoft.com/office/powerpoint/2010/main" val="348605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F673468C-4126-49A8-A3B1-3DFC9D1FB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1C790E89-B4D3-4F83-B139-A851503BD1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2771" name="Slide Number Placeholder 3">
            <a:extLst>
              <a:ext uri="{FF2B5EF4-FFF2-40B4-BE49-F238E27FC236}">
                <a16:creationId xmlns:a16="http://schemas.microsoft.com/office/drawing/2014/main" id="{29608C8C-76CE-426C-8476-7AA7F69D4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06404B0-A352-443B-BAB5-ED35ED85E95B}" type="slidenum">
              <a:rPr lang="en-US" altLang="en-US" sz="1200"/>
              <a:pPr eaLnBrk="1" hangingPunct="1"/>
              <a:t>9</a:t>
            </a:fld>
            <a:endParaRPr lang="en-US" altLang="en-US" sz="1200" dirty="0"/>
          </a:p>
        </p:txBody>
      </p:sp>
    </p:spTree>
    <p:extLst>
      <p:ext uri="{BB962C8B-B14F-4D97-AF65-F5344CB8AC3E}">
        <p14:creationId xmlns:p14="http://schemas.microsoft.com/office/powerpoint/2010/main" val="3723551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38A98A4B-C8C9-42E1-A8C9-BA7A06A5B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2576" y="218942"/>
            <a:ext cx="2743200" cy="340398"/>
          </a:xfrm>
          <a:prstGeom prst="rect">
            <a:avLst/>
          </a:prstGeom>
        </p:spPr>
      </p:pic>
      <p:sp>
        <p:nvSpPr>
          <p:cNvPr id="2" name="Rectangle 1">
            <a:extLst>
              <a:ext uri="{FF2B5EF4-FFF2-40B4-BE49-F238E27FC236}">
                <a16:creationId xmlns:a16="http://schemas.microsoft.com/office/drawing/2014/main" id="{916791C7-AC97-4A75-B173-BCD1C5CA61E3}"/>
              </a:ext>
            </a:extLst>
          </p:cNvPr>
          <p:cNvSpPr/>
          <p:nvPr userDrawn="1"/>
        </p:nvSpPr>
        <p:spPr bwMode="auto">
          <a:xfrm>
            <a:off x="0" y="8171"/>
            <a:ext cx="12192000" cy="2286000"/>
          </a:xfrm>
          <a:prstGeom prst="rect">
            <a:avLst/>
          </a:prstGeom>
          <a:solidFill>
            <a:srgbClr val="0054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9DC0F182-E382-4215-8BEF-C4976809AD03}"/>
              </a:ext>
            </a:extLst>
          </p:cNvPr>
          <p:cNvSpPr txBox="1"/>
          <p:nvPr userDrawn="1"/>
        </p:nvSpPr>
        <p:spPr>
          <a:xfrm>
            <a:off x="230120" y="133588"/>
            <a:ext cx="11731752" cy="548640"/>
          </a:xfrm>
          <a:prstGeom prst="rect">
            <a:avLst/>
          </a:prstGeom>
          <a:noFill/>
        </p:spPr>
        <p:txBody>
          <a:bodyPr wrap="square" lIns="182880" tIns="146304" rIns="182880" bIns="146304" rtlCol="0" anchor="ctr" anchorCtr="0">
            <a:spAutoFit/>
          </a:bodyPr>
          <a:lstStyle/>
          <a:p>
            <a:pPr algn="ctr">
              <a:lnSpc>
                <a:spcPct val="90000"/>
              </a:lnSpc>
              <a:spcAft>
                <a:spcPts val="600"/>
              </a:spcAft>
            </a:pPr>
            <a:r>
              <a:rPr lang="en-US" sz="3200" dirty="0">
                <a:solidFill>
                  <a:schemeClr val="bg1"/>
                </a:solidFill>
                <a:latin typeface="+mj-lt"/>
              </a:rPr>
              <a:t>Microsoft</a:t>
            </a:r>
            <a:r>
              <a:rPr lang="en-US" sz="3200" baseline="30000" dirty="0">
                <a:solidFill>
                  <a:schemeClr val="bg1"/>
                </a:solidFill>
                <a:latin typeface="+mj-lt"/>
              </a:rPr>
              <a:t>®</a:t>
            </a:r>
            <a:r>
              <a:rPr lang="en-US" sz="3200" dirty="0">
                <a:solidFill>
                  <a:schemeClr val="bg1"/>
                </a:solidFill>
                <a:latin typeface="+mj-lt"/>
              </a:rPr>
              <a:t> Official Academic Course</a:t>
            </a:r>
          </a:p>
        </p:txBody>
      </p:sp>
      <p:sp>
        <p:nvSpPr>
          <p:cNvPr id="9" name="Title 1"/>
          <p:cNvSpPr>
            <a:spLocks noGrp="1"/>
          </p:cNvSpPr>
          <p:nvPr>
            <p:ph type="title" hasCustomPrompt="1"/>
          </p:nvPr>
        </p:nvSpPr>
        <p:spPr>
          <a:xfrm>
            <a:off x="228600" y="3554265"/>
            <a:ext cx="11517176" cy="2286000"/>
          </a:xfrm>
          <a:noFill/>
        </p:spPr>
        <p:txBody>
          <a:bodyPr lIns="91440" tIns="91440" rIns="91440" bIns="91440" anchor="t" anchorCtr="0"/>
          <a:lstStyle>
            <a:lvl1pPr>
              <a:defRPr sz="4800" spc="-78" baseline="0">
                <a:solidFill>
                  <a:schemeClr val="accent1"/>
                </a:solidFill>
              </a:defRPr>
            </a:lvl1pPr>
          </a:lstStyle>
          <a:p>
            <a:r>
              <a:rPr lang="en-US" dirty="0"/>
              <a:t>Lesson Title</a:t>
            </a:r>
          </a:p>
        </p:txBody>
      </p:sp>
      <p:sp>
        <p:nvSpPr>
          <p:cNvPr id="8" name="Rectangle 7">
            <a:extLst>
              <a:ext uri="{FF2B5EF4-FFF2-40B4-BE49-F238E27FC236}">
                <a16:creationId xmlns:a16="http://schemas.microsoft.com/office/drawing/2014/main" id="{4A8E3B6D-FE37-401D-9B56-F6F5576F8B0C}"/>
              </a:ext>
            </a:extLst>
          </p:cNvPr>
          <p:cNvSpPr/>
          <p:nvPr userDrawn="1"/>
        </p:nvSpPr>
        <p:spPr bwMode="auto">
          <a:xfrm>
            <a:off x="-1524" y="2295435"/>
            <a:ext cx="12192000" cy="182880"/>
          </a:xfrm>
          <a:prstGeom prst="rect">
            <a:avLst/>
          </a:prstGeom>
          <a:solidFill>
            <a:srgbClr val="F364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91" name="Picture 90">
            <a:extLst>
              <a:ext uri="{FF2B5EF4-FFF2-40B4-BE49-F238E27FC236}">
                <a16:creationId xmlns:a16="http://schemas.microsoft.com/office/drawing/2014/main" id="{3699F29B-9D00-41DD-BF68-87736C2C5D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28600" y="6266085"/>
            <a:ext cx="1613565" cy="345696"/>
          </a:xfrm>
          <a:prstGeom prst="rect">
            <a:avLst/>
          </a:prstGeom>
        </p:spPr>
      </p:pic>
      <p:sp>
        <p:nvSpPr>
          <p:cNvPr id="13" name="TextBox 12">
            <a:extLst>
              <a:ext uri="{FF2B5EF4-FFF2-40B4-BE49-F238E27FC236}">
                <a16:creationId xmlns:a16="http://schemas.microsoft.com/office/drawing/2014/main" id="{19CA5953-DC0D-45DF-AB56-F177B3E97C77}"/>
              </a:ext>
            </a:extLst>
          </p:cNvPr>
          <p:cNvSpPr txBox="1"/>
          <p:nvPr userDrawn="1"/>
        </p:nvSpPr>
        <p:spPr>
          <a:xfrm flipH="1">
            <a:off x="230120" y="731520"/>
            <a:ext cx="11731752" cy="914400"/>
          </a:xfrm>
          <a:prstGeom prst="rect">
            <a:avLst/>
          </a:prstGeom>
          <a:noFill/>
        </p:spPr>
        <p:txBody>
          <a:bodyPr wrap="square" lIns="182880" tIns="146304" rIns="182880" bIns="146304" rtlCol="0" anchor="ctr" anchorCtr="0">
            <a:spAutoFit/>
          </a:bodyPr>
          <a:lstStyle/>
          <a:p>
            <a:pPr>
              <a:lnSpc>
                <a:spcPct val="90000"/>
              </a:lnSpc>
              <a:spcAft>
                <a:spcPts val="600"/>
              </a:spcAft>
            </a:pPr>
            <a:r>
              <a:rPr lang="en-US" sz="4600" dirty="0">
                <a:solidFill>
                  <a:schemeClr val="bg1"/>
                </a:solidFill>
              </a:rPr>
              <a:t>Windows Operating System Fundamentals</a:t>
            </a:r>
          </a:p>
        </p:txBody>
      </p:sp>
      <p:sp>
        <p:nvSpPr>
          <p:cNvPr id="14" name="TextBox 13">
            <a:extLst>
              <a:ext uri="{FF2B5EF4-FFF2-40B4-BE49-F238E27FC236}">
                <a16:creationId xmlns:a16="http://schemas.microsoft.com/office/drawing/2014/main" id="{E622E6B2-DCD3-4CDD-A3C9-641F7A5F3518}"/>
              </a:ext>
            </a:extLst>
          </p:cNvPr>
          <p:cNvSpPr txBox="1"/>
          <p:nvPr userDrawn="1"/>
        </p:nvSpPr>
        <p:spPr>
          <a:xfrm>
            <a:off x="228600" y="1550908"/>
            <a:ext cx="11731752" cy="548640"/>
          </a:xfrm>
          <a:prstGeom prst="rect">
            <a:avLst/>
          </a:prstGeom>
          <a:noFill/>
        </p:spPr>
        <p:txBody>
          <a:bodyPr wrap="square" lIns="182880" tIns="146304" rIns="182880" bIns="146304" rtlCol="0" anchor="ctr" anchorCtr="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lang="en-US" sz="3200" dirty="0">
                <a:solidFill>
                  <a:schemeClr val="bg1"/>
                </a:solidFill>
              </a:rPr>
              <a:t>Microsoft Technology Associate Exam 98-349</a:t>
            </a:r>
          </a:p>
        </p:txBody>
      </p:sp>
      <p:sp>
        <p:nvSpPr>
          <p:cNvPr id="16" name="Text Placeholder 15">
            <a:extLst>
              <a:ext uri="{FF2B5EF4-FFF2-40B4-BE49-F238E27FC236}">
                <a16:creationId xmlns:a16="http://schemas.microsoft.com/office/drawing/2014/main" id="{8222FE89-90C4-4F1F-B523-26EDCAFF3577}"/>
              </a:ext>
            </a:extLst>
          </p:cNvPr>
          <p:cNvSpPr>
            <a:spLocks noGrp="1"/>
          </p:cNvSpPr>
          <p:nvPr>
            <p:ph type="body" sz="quarter" idx="16" hasCustomPrompt="1"/>
          </p:nvPr>
        </p:nvSpPr>
        <p:spPr>
          <a:xfrm>
            <a:off x="228600" y="2918936"/>
            <a:ext cx="4491038" cy="640080"/>
          </a:xfrm>
        </p:spPr>
        <p:txBody>
          <a:bodyPr/>
          <a:lstStyle>
            <a:lvl1pPr marL="0" indent="0">
              <a:buNone/>
              <a:defRPr>
                <a:solidFill>
                  <a:schemeClr val="accent1"/>
                </a:solidFill>
              </a:defRPr>
            </a:lvl1pPr>
          </a:lstStyle>
          <a:p>
            <a:pPr lvl="0"/>
            <a:r>
              <a:rPr lang="en-US" dirty="0"/>
              <a:t>Lesson Number</a:t>
            </a:r>
          </a:p>
        </p:txBody>
      </p:sp>
    </p:spTree>
    <p:extLst>
      <p:ext uri="{BB962C8B-B14F-4D97-AF65-F5344CB8AC3E}">
        <p14:creationId xmlns:p14="http://schemas.microsoft.com/office/powerpoint/2010/main" val="1605152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logo slide">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0202" y="3083653"/>
            <a:ext cx="3223861" cy="690695"/>
          </a:xfrm>
          <a:prstGeom prst="rect">
            <a:avLst/>
          </a:prstGeom>
        </p:spPr>
      </p:pic>
      <p:sp>
        <p:nvSpPr>
          <p:cNvPr id="4" name="Text Box 3">
            <a:extLst>
              <a:ext uri="{FF2B5EF4-FFF2-40B4-BE49-F238E27FC236}">
                <a16:creationId xmlns:a16="http://schemas.microsoft.com/office/drawing/2014/main" id="{85FC4A11-B7DA-44CA-A798-8AE6D1550D18}"/>
              </a:ext>
            </a:extLst>
          </p:cNvPr>
          <p:cNvSpPr txBox="1">
            <a:spLocks noChangeArrowheads="1"/>
          </p:cNvSpPr>
          <p:nvPr userDrawn="1"/>
        </p:nvSpPr>
        <p:spPr bwMode="blackWhite">
          <a:xfrm>
            <a:off x="450202" y="5951907"/>
            <a:ext cx="11292218" cy="633442"/>
          </a:xfrm>
          <a:prstGeom prst="rect">
            <a:avLst/>
          </a:prstGeom>
          <a:noFill/>
          <a:ln w="12700">
            <a:noFill/>
            <a:miter lim="800000"/>
            <a:headEnd type="none" w="sm" len="sm"/>
            <a:tailEnd type="none" w="sm" len="sm"/>
          </a:ln>
          <a:effectLst/>
        </p:spPr>
        <p:txBody>
          <a:bodyPr vert="horz" wrap="square" lIns="89630" tIns="89630" rIns="89630" bIns="89630" numCol="1" anchor="t" anchorCtr="0" compatLnSpc="1">
            <a:prstTxWarp prst="textNoShape">
              <a:avLst/>
            </a:prstTxWarp>
            <a:spAutoFit/>
          </a:bodyPr>
          <a:lstStyle/>
          <a:p>
            <a:pPr defTabSz="913748" eaLnBrk="0" hangingPunct="0"/>
            <a:r>
              <a:rPr lang="en-US" sz="980" baseline="0" dirty="0">
                <a:solidFill>
                  <a:schemeClr val="bg1"/>
                </a:solidFill>
                <a:latin typeface="Segoe UI" panose="020B0502040204020203" pitchFamily="34" charset="0"/>
                <a:cs typeface="Segoe UI" panose="020B0502040204020203" pitchFamily="34" charset="0"/>
              </a:rPr>
              <a:t>© 2018 Microsoft Corporation. All rights reserved. </a:t>
            </a:r>
          </a:p>
          <a:p>
            <a:pPr defTabSz="913748" eaLnBrk="0" hangingPunct="0"/>
            <a:r>
              <a:rPr lang="en-US" sz="980" baseline="0" dirty="0">
                <a:solidFill>
                  <a:schemeClr val="bg1"/>
                </a:solidFill>
                <a:latin typeface="Segoe UI" panose="020B0502040204020203" pitchFamily="34" charset="0"/>
                <a:cs typeface="Segoe UI" panose="020B0502040204020203" pitchFamily="34" charset="0"/>
              </a:rPr>
              <a:t>Microsoft and the trademarks listed at http://www.microsoft.com/trademarks are trademarks of the Microsoft group of companies. </a:t>
            </a:r>
            <a:br>
              <a:rPr lang="en-US" sz="980" baseline="0" dirty="0">
                <a:solidFill>
                  <a:schemeClr val="bg1"/>
                </a:solidFill>
                <a:latin typeface="Segoe UI" panose="020B0502040204020203" pitchFamily="34" charset="0"/>
                <a:cs typeface="Segoe UI" panose="020B0502040204020203" pitchFamily="34" charset="0"/>
              </a:rPr>
            </a:br>
            <a:r>
              <a:rPr lang="en-US" sz="980" baseline="0" dirty="0">
                <a:solidFill>
                  <a:schemeClr val="bg1"/>
                </a:solidFill>
                <a:latin typeface="Segoe UI" panose="020B0502040204020203" pitchFamily="34" charset="0"/>
                <a:cs typeface="Segoe UI" panose="020B0502040204020203" pitchFamily="34" charset="0"/>
              </a:rPr>
              <a:t>All other trademarks are property of their respective owners. </a:t>
            </a:r>
          </a:p>
        </p:txBody>
      </p:sp>
    </p:spTree>
    <p:extLst>
      <p:ext uri="{BB962C8B-B14F-4D97-AF65-F5344CB8AC3E}">
        <p14:creationId xmlns:p14="http://schemas.microsoft.com/office/powerpoint/2010/main" val="35238605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solidFill>
              </a:defRPr>
            </a:lvl1pPr>
          </a:lstStyle>
          <a:p>
            <a:r>
              <a:rPr lang="en-US" dirty="0"/>
              <a:t>Click to edit Master title style</a:t>
            </a:r>
          </a:p>
        </p:txBody>
      </p:sp>
      <p:sp>
        <p:nvSpPr>
          <p:cNvPr id="6" name="Text Placeholder 5"/>
          <p:cNvSpPr>
            <a:spLocks noGrp="1"/>
          </p:cNvSpPr>
          <p:nvPr>
            <p:ph type="body" sz="quarter" idx="10"/>
          </p:nvPr>
        </p:nvSpPr>
        <p:spPr>
          <a:xfrm>
            <a:off x="358570" y="1371600"/>
            <a:ext cx="11474238" cy="2423805"/>
          </a:xfrm>
        </p:spPr>
        <p:txBody>
          <a:bodyPr>
            <a:spAutoFit/>
          </a:bodyPr>
          <a:lstStyle>
            <a:lvl1pPr marL="0" indent="0">
              <a:spcBef>
                <a:spcPts val="588"/>
              </a:spcBef>
              <a:buNone/>
              <a:defRPr sz="2745" spc="-29" baseline="0">
                <a:solidFill>
                  <a:schemeClr val="accent1"/>
                </a:solidFill>
                <a:latin typeface="+mj-lt"/>
              </a:defRPr>
            </a:lvl1pPr>
            <a:lvl2pPr marL="0" indent="0">
              <a:spcBef>
                <a:spcPts val="588"/>
              </a:spcBef>
              <a:buFontTx/>
              <a:buNone/>
              <a:defRPr sz="2800"/>
            </a:lvl2pPr>
            <a:lvl3pPr marL="224097" indent="0">
              <a:spcBef>
                <a:spcPts val="588"/>
              </a:spcBef>
              <a:buNone/>
              <a:defRPr/>
            </a:lvl3pPr>
            <a:lvl4pPr marL="448193" indent="0">
              <a:spcBef>
                <a:spcPts val="588"/>
              </a:spcBef>
              <a:buNone/>
              <a:defRPr/>
            </a:lvl4pPr>
            <a:lvl5pPr marL="672290" indent="0">
              <a:spcBef>
                <a:spcPts val="588"/>
              </a:spcBef>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57615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tabLst>
                <a:tab pos="11430000" algn="r"/>
              </a:tabLst>
              <a:defRPr sz="4800"/>
            </a:lvl1pPr>
          </a:lstStyle>
          <a:p>
            <a:r>
              <a:rPr lang="en-US" dirty="0"/>
              <a:t>Click to edit Master title style</a:t>
            </a:r>
          </a:p>
        </p:txBody>
      </p:sp>
      <p:sp>
        <p:nvSpPr>
          <p:cNvPr id="4" name="Text Placeholder 3"/>
          <p:cNvSpPr>
            <a:spLocks noGrp="1"/>
          </p:cNvSpPr>
          <p:nvPr>
            <p:ph type="body" sz="quarter" idx="10"/>
          </p:nvPr>
        </p:nvSpPr>
        <p:spPr>
          <a:xfrm>
            <a:off x="358570" y="13716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95851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tabLst>
                <a:tab pos="11430000" algn="r"/>
              </a:tabLst>
              <a:defRPr sz="4800"/>
            </a:lvl1pPr>
          </a:lstStyle>
          <a:p>
            <a:r>
              <a:rPr lang="en-US"/>
              <a:t>Click to edit Master title style</a:t>
            </a:r>
            <a:endParaRPr lang="en-US" dirty="0"/>
          </a:p>
        </p:txBody>
      </p:sp>
    </p:spTree>
    <p:extLst>
      <p:ext uri="{BB962C8B-B14F-4D97-AF65-F5344CB8AC3E}">
        <p14:creationId xmlns:p14="http://schemas.microsoft.com/office/powerpoint/2010/main" val="14783322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AEF353-1CB5-4D48-83D3-E5ED0186579B}"/>
              </a:ext>
            </a:extLst>
          </p:cNvPr>
          <p:cNvSpPr>
            <a:spLocks noGrp="1"/>
          </p:cNvSpPr>
          <p:nvPr>
            <p:ph sz="quarter" idx="11"/>
          </p:nvPr>
        </p:nvSpPr>
        <p:spPr>
          <a:xfrm>
            <a:off x="358570" y="1371599"/>
            <a:ext cx="11474655" cy="5127779"/>
          </a:xfrm>
        </p:spPr>
        <p:txBody>
          <a:bodyPr/>
          <a:lstStyle>
            <a:lvl1pPr>
              <a:buClr>
                <a:schemeClr val="accent1"/>
              </a:buClr>
              <a:defRPr sz="3200"/>
            </a:lvl1pPr>
            <a:lvl2pPr>
              <a:buClr>
                <a:schemeClr val="accent1"/>
              </a:buClr>
              <a:defRPr sz="2800"/>
            </a:lvl2pPr>
            <a:lvl3pPr>
              <a:buClr>
                <a:schemeClr val="accent1"/>
              </a:buClr>
              <a:defRPr sz="2800"/>
            </a:lvl3pPr>
            <a:lvl4pPr>
              <a:buClr>
                <a:schemeClr val="accent1"/>
              </a:buClr>
              <a:defRPr sz="2800"/>
            </a:lvl4pPr>
            <a:lvl5pPr>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56676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4" name="Table Placeholder 3">
            <a:extLst>
              <a:ext uri="{FF2B5EF4-FFF2-40B4-BE49-F238E27FC236}">
                <a16:creationId xmlns:a16="http://schemas.microsoft.com/office/drawing/2014/main" id="{35C18CD1-5689-4421-A8CE-56BFFCE9C2BC}"/>
              </a:ext>
            </a:extLst>
          </p:cNvPr>
          <p:cNvSpPr>
            <a:spLocks noGrp="1"/>
          </p:cNvSpPr>
          <p:nvPr>
            <p:ph type="tbl" sz="quarter" idx="12"/>
          </p:nvPr>
        </p:nvSpPr>
        <p:spPr>
          <a:xfrm>
            <a:off x="358570" y="1381224"/>
            <a:ext cx="11474238" cy="5118155"/>
          </a:xfrm>
        </p:spPr>
        <p:txBody>
          <a:bodyPr anchor="ctr" anchorCtr="1"/>
          <a:lstStyle/>
          <a:p>
            <a:endParaRPr lang="en-US" dirty="0"/>
          </a:p>
        </p:txBody>
      </p:sp>
    </p:spTree>
    <p:extLst>
      <p:ext uri="{BB962C8B-B14F-4D97-AF65-F5344CB8AC3E}">
        <p14:creationId xmlns:p14="http://schemas.microsoft.com/office/powerpoint/2010/main" val="400237964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4400"/>
            </a:lvl1pPr>
          </a:lstStyle>
          <a:p>
            <a:r>
              <a:rPr lang="en-US" dirty="0"/>
              <a:t>Click to edit Master title style</a:t>
            </a:r>
          </a:p>
        </p:txBody>
      </p:sp>
      <p:sp>
        <p:nvSpPr>
          <p:cNvPr id="5" name="Text Placeholder 3">
            <a:extLst>
              <a:ext uri="{FF2B5EF4-FFF2-40B4-BE49-F238E27FC236}">
                <a16:creationId xmlns:a16="http://schemas.microsoft.com/office/drawing/2014/main" id="{741FFEA2-0FEB-4399-BE43-FBE7E64EE4D4}"/>
              </a:ext>
            </a:extLst>
          </p:cNvPr>
          <p:cNvSpPr>
            <a:spLocks noGrp="1"/>
          </p:cNvSpPr>
          <p:nvPr>
            <p:ph type="body" sz="quarter" idx="10"/>
          </p:nvPr>
        </p:nvSpPr>
        <p:spPr>
          <a:xfrm>
            <a:off x="358570" y="13716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51564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sz="4400"/>
            </a:lvl1pPr>
          </a:lstStyle>
          <a:p>
            <a:r>
              <a:rPr lang="en-US" dirty="0"/>
              <a:t>Click to edit Master title style</a:t>
            </a:r>
          </a:p>
        </p:txBody>
      </p:sp>
    </p:spTree>
    <p:extLst>
      <p:ext uri="{BB962C8B-B14F-4D97-AF65-F5344CB8AC3E}">
        <p14:creationId xmlns:p14="http://schemas.microsoft.com/office/powerpoint/2010/main" val="5028620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ally Long 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358570" y="358621"/>
            <a:ext cx="11474238" cy="1371600"/>
          </a:xfrm>
        </p:spPr>
        <p:txBody>
          <a:bodyPr/>
          <a:lstStyle>
            <a:lvl1pPr>
              <a:defRPr sz="4800"/>
            </a:lvl1p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09E24F94-AF17-4E4A-B922-F49D0F317FA0}"/>
              </a:ext>
            </a:extLst>
          </p:cNvPr>
          <p:cNvSpPr>
            <a:spLocks noGrp="1"/>
          </p:cNvSpPr>
          <p:nvPr>
            <p:ph type="body" sz="quarter" idx="10"/>
          </p:nvPr>
        </p:nvSpPr>
        <p:spPr>
          <a:xfrm>
            <a:off x="358570" y="1828800"/>
            <a:ext cx="11474238" cy="3323987"/>
          </a:xfrm>
        </p:spPr>
        <p:txBody>
          <a:bodyPr>
            <a:spAutoFit/>
          </a:bodyPr>
          <a:lstStyle>
            <a:lvl1pPr>
              <a:lnSpc>
                <a:spcPct val="100000"/>
              </a:lnSpc>
              <a:spcBef>
                <a:spcPts val="588"/>
              </a:spcBef>
              <a:spcAft>
                <a:spcPts val="1200"/>
              </a:spcAft>
              <a:buClr>
                <a:schemeClr val="accent1"/>
              </a:buClr>
              <a:defRPr sz="3200"/>
            </a:lvl1pPr>
            <a:lvl2pPr>
              <a:lnSpc>
                <a:spcPct val="100000"/>
              </a:lnSpc>
              <a:spcBef>
                <a:spcPts val="588"/>
              </a:spcBef>
              <a:spcAft>
                <a:spcPts val="1200"/>
              </a:spcAft>
              <a:buClr>
                <a:schemeClr val="accent1"/>
              </a:buClr>
              <a:defRPr sz="2800"/>
            </a:lvl2pPr>
            <a:lvl3pPr>
              <a:lnSpc>
                <a:spcPct val="100000"/>
              </a:lnSpc>
              <a:spcBef>
                <a:spcPts val="588"/>
              </a:spcBef>
              <a:spcAft>
                <a:spcPts val="1200"/>
              </a:spcAft>
              <a:buClr>
                <a:schemeClr val="accent1"/>
              </a:buClr>
              <a:defRPr sz="2800"/>
            </a:lvl3pPr>
            <a:lvl4pPr>
              <a:lnSpc>
                <a:spcPct val="100000"/>
              </a:lnSpc>
              <a:spcBef>
                <a:spcPts val="588"/>
              </a:spcBef>
              <a:spcAft>
                <a:spcPts val="1200"/>
              </a:spcAft>
              <a:buClr>
                <a:schemeClr val="accent1"/>
              </a:buClr>
              <a:defRPr sz="2800"/>
            </a:lvl4pPr>
            <a:lvl5pPr>
              <a:lnSpc>
                <a:spcPct val="100000"/>
              </a:lnSpc>
              <a:spcBef>
                <a:spcPts val="588"/>
              </a:spcBef>
              <a:spcAft>
                <a:spcPts val="1200"/>
              </a:spcAft>
              <a:buClr>
                <a:schemeClr val="accent1"/>
              </a:buCl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75156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570" y="358621"/>
            <a:ext cx="11474238" cy="896552"/>
          </a:xfrm>
          <a:prstGeom prst="rect">
            <a:avLst/>
          </a:prstGeom>
        </p:spPr>
        <p:txBody>
          <a:bodyPr vert="horz" wrap="square" lIns="91440" tIns="91440" rIns="91440" bIns="91440" rtlCol="0" anchor="t">
            <a:noAutofit/>
          </a:bodyPr>
          <a:lstStyle/>
          <a:p>
            <a:r>
              <a:rPr lang="en-US" dirty="0"/>
              <a:t>Click to edit Master title style</a:t>
            </a:r>
          </a:p>
        </p:txBody>
      </p:sp>
      <p:sp>
        <p:nvSpPr>
          <p:cNvPr id="4" name="Text Placeholder 3"/>
          <p:cNvSpPr>
            <a:spLocks noGrp="1"/>
          </p:cNvSpPr>
          <p:nvPr>
            <p:ph type="body" idx="1"/>
          </p:nvPr>
        </p:nvSpPr>
        <p:spPr>
          <a:xfrm>
            <a:off x="358570" y="1371599"/>
            <a:ext cx="11474238" cy="5127779"/>
          </a:xfrm>
          <a:prstGeom prst="rect">
            <a:avLst/>
          </a:prstGeom>
        </p:spPr>
        <p:txBody>
          <a:bodyPr vert="horz" wrap="square" lIns="91440" tIns="91440" rIns="91440" bIns="9144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4245"/>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07" r:id="rId3"/>
    <p:sldLayoutId id="2147483731" r:id="rId4"/>
    <p:sldLayoutId id="2147483729" r:id="rId5"/>
    <p:sldLayoutId id="2147483730" r:id="rId6"/>
    <p:sldLayoutId id="2147483727" r:id="rId7"/>
    <p:sldLayoutId id="2147483733" r:id="rId8"/>
    <p:sldLayoutId id="2147483732" r:id="rId9"/>
    <p:sldLayoutId id="2147483723" r:id="rId10"/>
  </p:sldLayoutIdLst>
  <p:transition>
    <p:fade/>
  </p:transition>
  <p:txStyles>
    <p:titleStyle>
      <a:lvl1pPr algn="l" defTabSz="914367" rtl="0" eaLnBrk="1" latinLnBrk="0" hangingPunct="1">
        <a:lnSpc>
          <a:spcPct val="90000"/>
        </a:lnSpc>
        <a:spcBef>
          <a:spcPct val="0"/>
        </a:spcBef>
        <a:buNone/>
        <a:defRPr lang="en-US" sz="4800" b="0" kern="1200" cap="none" spc="-69" baseline="0" dirty="0" smtClean="0">
          <a:ln w="3175">
            <a:noFill/>
          </a:ln>
          <a:solidFill>
            <a:schemeClr val="accent1"/>
          </a:soli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1pPr>
      <a:lvl2pPr marL="448193"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ts val="588"/>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4AFC-A6A9-4DC8-9BD8-779622B5D67D}"/>
              </a:ext>
            </a:extLst>
          </p:cNvPr>
          <p:cNvSpPr>
            <a:spLocks noGrp="1"/>
          </p:cNvSpPr>
          <p:nvPr>
            <p:ph type="title"/>
          </p:nvPr>
        </p:nvSpPr>
        <p:spPr/>
        <p:txBody>
          <a:bodyPr/>
          <a:lstStyle/>
          <a:p>
            <a:r>
              <a:rPr lang="en-US" altLang="en-US" dirty="0"/>
              <a:t>Understanding Operating System Configurations</a:t>
            </a:r>
          </a:p>
        </p:txBody>
      </p:sp>
      <p:sp>
        <p:nvSpPr>
          <p:cNvPr id="15366" name="Subtitle 2">
            <a:extLst>
              <a:ext uri="{FF2B5EF4-FFF2-40B4-BE49-F238E27FC236}">
                <a16:creationId xmlns:a16="http://schemas.microsoft.com/office/drawing/2014/main" id="{A4839C94-E3CD-482F-9AF7-623F54C2E199}"/>
              </a:ext>
            </a:extLst>
          </p:cNvPr>
          <p:cNvSpPr>
            <a:spLocks noGrp="1"/>
          </p:cNvSpPr>
          <p:nvPr>
            <p:ph type="body" sz="quarter" idx="16"/>
          </p:nvPr>
        </p:nvSpPr>
        <p:spPr/>
        <p:txBody>
          <a:bodyPr/>
          <a:lstStyle/>
          <a:p>
            <a:r>
              <a:rPr lang="en-US" altLang="en-US" dirty="0"/>
              <a:t>Lesson 2</a:t>
            </a:r>
          </a:p>
        </p:txBody>
      </p:sp>
    </p:spTree>
    <p:extLst>
      <p:ext uri="{BB962C8B-B14F-4D97-AF65-F5344CB8AC3E}">
        <p14:creationId xmlns:p14="http://schemas.microsoft.com/office/powerpoint/2010/main" val="4067932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098BBF3-D260-4E6C-97D2-3192FD8062FE}"/>
              </a:ext>
            </a:extLst>
          </p:cNvPr>
          <p:cNvSpPr>
            <a:spLocks noGrp="1" noChangeArrowheads="1"/>
          </p:cNvSpPr>
          <p:nvPr>
            <p:ph type="title"/>
          </p:nvPr>
        </p:nvSpPr>
        <p:spPr/>
        <p:txBody>
          <a:bodyPr/>
          <a:lstStyle/>
          <a:p>
            <a:pPr eaLnBrk="1" hangingPunct="1"/>
            <a:r>
              <a:rPr lang="en-US" altLang="en-US" dirty="0"/>
              <a:t>Desktop and Recycle Bin	(2/2)</a:t>
            </a:r>
          </a:p>
        </p:txBody>
      </p:sp>
      <p:pic>
        <p:nvPicPr>
          <p:cNvPr id="33794" name="Picture 1" descr="Screenshot of the Windows 10 desktop.&#10;" title="Viewing the Windows 10 desktop">
            <a:extLst>
              <a:ext uri="{FF2B5EF4-FFF2-40B4-BE49-F238E27FC236}">
                <a16:creationId xmlns:a16="http://schemas.microsoft.com/office/drawing/2014/main" id="{4B70C665-B768-4128-9CFD-8A9869AD64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6019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2403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631A4-E33F-49B0-B0F6-B8AC94B89FE6}"/>
              </a:ext>
            </a:extLst>
          </p:cNvPr>
          <p:cNvSpPr>
            <a:spLocks noGrp="1"/>
          </p:cNvSpPr>
          <p:nvPr>
            <p:ph type="title"/>
          </p:nvPr>
        </p:nvSpPr>
        <p:spPr/>
        <p:txBody>
          <a:bodyPr/>
          <a:lstStyle/>
          <a:p>
            <a:r>
              <a:rPr lang="en-US" altLang="en-US" dirty="0"/>
              <a:t>Windows 10 Start Menu</a:t>
            </a:r>
          </a:p>
        </p:txBody>
      </p:sp>
      <p:pic>
        <p:nvPicPr>
          <p:cNvPr id="35842" name="Picture 3" descr="Screenshot of the Windows 10 Start menu.&#10;" title="Opening the Windows 10 Start menu">
            <a:extLst>
              <a:ext uri="{FF2B5EF4-FFF2-40B4-BE49-F238E27FC236}">
                <a16:creationId xmlns:a16="http://schemas.microsoft.com/office/drawing/2014/main" id="{F1BEDA70-072C-43A6-9D82-4C39FB8EA5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1" y="1676400"/>
            <a:ext cx="7040563"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5154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C0BFF-F71F-48B1-B229-44D3BD087A26}"/>
              </a:ext>
            </a:extLst>
          </p:cNvPr>
          <p:cNvSpPr>
            <a:spLocks noGrp="1"/>
          </p:cNvSpPr>
          <p:nvPr>
            <p:ph type="title"/>
          </p:nvPr>
        </p:nvSpPr>
        <p:spPr/>
        <p:txBody>
          <a:bodyPr/>
          <a:lstStyle/>
          <a:p>
            <a:r>
              <a:rPr lang="en-US" altLang="en-US" dirty="0"/>
              <a:t>Windows Settings</a:t>
            </a:r>
          </a:p>
        </p:txBody>
      </p:sp>
      <p:pic>
        <p:nvPicPr>
          <p:cNvPr id="36866" name="Picture 2" descr="Screenshot of the Windows Settings window.&#10;" title="Accessing Windows settings">
            <a:extLst>
              <a:ext uri="{FF2B5EF4-FFF2-40B4-BE49-F238E27FC236}">
                <a16:creationId xmlns:a16="http://schemas.microsoft.com/office/drawing/2014/main" id="{57A9DA53-8E5D-4B3B-ABCF-CD686BB42B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752601"/>
            <a:ext cx="59436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0572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8295-9AC7-4F88-A300-9475CEE92717}"/>
              </a:ext>
            </a:extLst>
          </p:cNvPr>
          <p:cNvSpPr>
            <a:spLocks noGrp="1"/>
          </p:cNvSpPr>
          <p:nvPr>
            <p:ph type="title"/>
          </p:nvPr>
        </p:nvSpPr>
        <p:spPr/>
        <p:txBody>
          <a:bodyPr/>
          <a:lstStyle/>
          <a:p>
            <a:r>
              <a:rPr lang="en-US" altLang="en-US" dirty="0"/>
              <a:t>Cortana</a:t>
            </a:r>
          </a:p>
        </p:txBody>
      </p:sp>
      <p:pic>
        <p:nvPicPr>
          <p:cNvPr id="38914" name="Picture 3" descr="Screenshot of search results shown in Cortana.&#10;" title="Using Cortana">
            <a:extLst>
              <a:ext uri="{FF2B5EF4-FFF2-40B4-BE49-F238E27FC236}">
                <a16:creationId xmlns:a16="http://schemas.microsoft.com/office/drawing/2014/main" id="{5D75AF60-E882-4F57-B6AF-9B7B0E3BF1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27114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7328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F9EC-F94F-4D7F-9130-59CE34295A6A}"/>
              </a:ext>
            </a:extLst>
          </p:cNvPr>
          <p:cNvSpPr>
            <a:spLocks noGrp="1"/>
          </p:cNvSpPr>
          <p:nvPr>
            <p:ph type="title"/>
          </p:nvPr>
        </p:nvSpPr>
        <p:spPr/>
        <p:txBody>
          <a:bodyPr/>
          <a:lstStyle/>
          <a:p>
            <a:r>
              <a:rPr lang="en-US" altLang="en-US" dirty="0"/>
              <a:t>Control Panel 	(1/2)</a:t>
            </a:r>
          </a:p>
        </p:txBody>
      </p:sp>
      <p:sp>
        <p:nvSpPr>
          <p:cNvPr id="37890" name="Content Placeholder 2">
            <a:extLst>
              <a:ext uri="{FF2B5EF4-FFF2-40B4-BE49-F238E27FC236}">
                <a16:creationId xmlns:a16="http://schemas.microsoft.com/office/drawing/2014/main" id="{8493372C-7F18-4D0E-82C4-1D2C4A173011}"/>
              </a:ext>
            </a:extLst>
          </p:cNvPr>
          <p:cNvSpPr>
            <a:spLocks noGrp="1"/>
          </p:cNvSpPr>
          <p:nvPr>
            <p:ph type="body" sz="quarter" idx="10"/>
          </p:nvPr>
        </p:nvSpPr>
        <p:spPr>
          <a:xfrm>
            <a:off x="358570" y="1371600"/>
            <a:ext cx="11474238" cy="4585871"/>
          </a:xfrm>
        </p:spPr>
        <p:txBody>
          <a:bodyPr/>
          <a:lstStyle/>
          <a:p>
            <a:r>
              <a:rPr lang="en-US" altLang="en-US" dirty="0"/>
              <a:t>Prior to Windows 10, </a:t>
            </a:r>
            <a:r>
              <a:rPr lang="en-US" altLang="en-US" b="1" i="1" dirty="0"/>
              <a:t>Control Panel</a:t>
            </a:r>
            <a:r>
              <a:rPr lang="en-US" altLang="en-US" dirty="0"/>
              <a:t> was the primary graphical utility to configure the Windows environment </a:t>
            </a:r>
            <a:br>
              <a:rPr lang="en-US" altLang="en-US" dirty="0"/>
            </a:br>
            <a:r>
              <a:rPr lang="en-US" altLang="en-US" dirty="0"/>
              <a:t>and hardware devices. </a:t>
            </a:r>
          </a:p>
          <a:p>
            <a:r>
              <a:rPr lang="en-US" altLang="en-US" dirty="0"/>
              <a:t>In Windows 10, it can be accessed by right-clicking the Start button and choosing Control Panel. </a:t>
            </a:r>
          </a:p>
          <a:p>
            <a:r>
              <a:rPr lang="en-US" altLang="en-US" dirty="0"/>
              <a:t>Each category includes a top-level link; under this link are several of the most frequently performed tasks for the category. </a:t>
            </a:r>
          </a:p>
        </p:txBody>
      </p:sp>
    </p:spTree>
    <p:extLst>
      <p:ext uri="{BB962C8B-B14F-4D97-AF65-F5344CB8AC3E}">
        <p14:creationId xmlns:p14="http://schemas.microsoft.com/office/powerpoint/2010/main" val="18003539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5230-1066-433F-857D-50D3979920CE}"/>
              </a:ext>
            </a:extLst>
          </p:cNvPr>
          <p:cNvSpPr>
            <a:spLocks noGrp="1"/>
          </p:cNvSpPr>
          <p:nvPr>
            <p:ph type="title"/>
          </p:nvPr>
        </p:nvSpPr>
        <p:spPr/>
        <p:txBody>
          <a:bodyPr/>
          <a:lstStyle/>
          <a:p>
            <a:r>
              <a:rPr lang="en-US" altLang="en-US" dirty="0"/>
              <a:t>Control Panel	(2/2)</a:t>
            </a:r>
          </a:p>
        </p:txBody>
      </p:sp>
      <p:pic>
        <p:nvPicPr>
          <p:cNvPr id="39938" name="Picture 3" descr="Screenshot of the Control Panel window.&#10;" title="Opening Control Panel">
            <a:extLst>
              <a:ext uri="{FF2B5EF4-FFF2-40B4-BE49-F238E27FC236}">
                <a16:creationId xmlns:a16="http://schemas.microsoft.com/office/drawing/2014/main" id="{565E55DB-5B37-43B0-A835-EF6D0F375E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52600"/>
            <a:ext cx="62484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9902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89509DEC-4CD6-4560-A224-40EC55AD4B61}"/>
              </a:ext>
            </a:extLst>
          </p:cNvPr>
          <p:cNvSpPr>
            <a:spLocks noGrp="1" noChangeArrowheads="1"/>
          </p:cNvSpPr>
          <p:nvPr>
            <p:ph type="title"/>
          </p:nvPr>
        </p:nvSpPr>
        <p:spPr/>
        <p:txBody>
          <a:bodyPr/>
          <a:lstStyle/>
          <a:p>
            <a:pPr eaLnBrk="1" hangingPunct="1"/>
            <a:r>
              <a:rPr lang="en-US" altLang="en-US" dirty="0"/>
              <a:t>Administrative Tools</a:t>
            </a:r>
          </a:p>
        </p:txBody>
      </p:sp>
      <p:sp>
        <p:nvSpPr>
          <p:cNvPr id="40962" name="Rectangle 3">
            <a:extLst>
              <a:ext uri="{FF2B5EF4-FFF2-40B4-BE49-F238E27FC236}">
                <a16:creationId xmlns:a16="http://schemas.microsoft.com/office/drawing/2014/main" id="{D888A02A-859D-4ED4-9700-5C00A21DE03B}"/>
              </a:ext>
            </a:extLst>
          </p:cNvPr>
          <p:cNvSpPr>
            <a:spLocks noGrp="1" noChangeArrowheads="1"/>
          </p:cNvSpPr>
          <p:nvPr>
            <p:ph type="body" sz="quarter" idx="10"/>
          </p:nvPr>
        </p:nvSpPr>
        <p:spPr>
          <a:xfrm>
            <a:off x="358570" y="1371600"/>
            <a:ext cx="11474238" cy="3370153"/>
          </a:xfrm>
        </p:spPr>
        <p:txBody>
          <a:bodyPr/>
          <a:lstStyle/>
          <a:p>
            <a:pPr eaLnBrk="1" hangingPunct="1"/>
            <a:r>
              <a:rPr lang="en-US" altLang="en-US" b="1" i="1" dirty="0"/>
              <a:t>Administrative Tools</a:t>
            </a:r>
            <a:r>
              <a:rPr lang="en-US" altLang="en-US" dirty="0"/>
              <a:t> is a folder in Control Panel that contains tools for system administrators and advanced users. </a:t>
            </a:r>
          </a:p>
          <a:p>
            <a:pPr eaLnBrk="1" hangingPunct="1"/>
            <a:r>
              <a:rPr lang="en-US" altLang="en-US" dirty="0"/>
              <a:t>To access the Administrative Tools, right-click Start and choose Control Panel. Click System and Security &gt; Administrative Tools while in Category view or click Administrative Tools while in icons view. </a:t>
            </a:r>
          </a:p>
        </p:txBody>
      </p:sp>
    </p:spTree>
    <p:extLst>
      <p:ext uri="{BB962C8B-B14F-4D97-AF65-F5344CB8AC3E}">
        <p14:creationId xmlns:p14="http://schemas.microsoft.com/office/powerpoint/2010/main" val="143224945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A27EA7A-9F9A-43B7-A384-BD9789FF0BA8}"/>
              </a:ext>
            </a:extLst>
          </p:cNvPr>
          <p:cNvSpPr>
            <a:spLocks noGrp="1" noChangeArrowheads="1"/>
          </p:cNvSpPr>
          <p:nvPr>
            <p:ph type="title"/>
          </p:nvPr>
        </p:nvSpPr>
        <p:spPr/>
        <p:txBody>
          <a:bodyPr/>
          <a:lstStyle/>
          <a:p>
            <a:pPr eaLnBrk="1" hangingPunct="1"/>
            <a:r>
              <a:rPr lang="en-US" altLang="en-US" dirty="0"/>
              <a:t>Administrative Tools Folder</a:t>
            </a:r>
          </a:p>
        </p:txBody>
      </p:sp>
      <p:pic>
        <p:nvPicPr>
          <p:cNvPr id="43010" name="Picture 2" descr="Screenshot of the Administrative Tools window.&#10;" title="Opening the Administrative Tools folder">
            <a:extLst>
              <a:ext uri="{FF2B5EF4-FFF2-40B4-BE49-F238E27FC236}">
                <a16:creationId xmlns:a16="http://schemas.microsoft.com/office/drawing/2014/main" id="{B0ABAAA9-D8D5-48FB-A0AC-BAB6329DDE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76400"/>
            <a:ext cx="594360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3830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5F976F64-6F58-48AE-A644-A12E2DB5D1BF}"/>
              </a:ext>
            </a:extLst>
          </p:cNvPr>
          <p:cNvSpPr>
            <a:spLocks noGrp="1" noChangeArrowheads="1"/>
          </p:cNvSpPr>
          <p:nvPr>
            <p:ph type="title"/>
          </p:nvPr>
        </p:nvSpPr>
        <p:spPr/>
        <p:txBody>
          <a:bodyPr/>
          <a:lstStyle/>
          <a:p>
            <a:pPr eaLnBrk="1" hangingPunct="1"/>
            <a:r>
              <a:rPr lang="en-US" altLang="en-US" dirty="0"/>
              <a:t>Configuring System Options	(1/2)</a:t>
            </a:r>
          </a:p>
        </p:txBody>
      </p:sp>
      <p:sp>
        <p:nvSpPr>
          <p:cNvPr id="45058" name="Content Placeholder 1">
            <a:extLst>
              <a:ext uri="{FF2B5EF4-FFF2-40B4-BE49-F238E27FC236}">
                <a16:creationId xmlns:a16="http://schemas.microsoft.com/office/drawing/2014/main" id="{D7BF979C-8300-4AEC-909F-9ECF6274D3D7}"/>
              </a:ext>
            </a:extLst>
          </p:cNvPr>
          <p:cNvSpPr>
            <a:spLocks noGrp="1"/>
          </p:cNvSpPr>
          <p:nvPr>
            <p:ph type="body" sz="quarter" idx="10"/>
          </p:nvPr>
        </p:nvSpPr>
        <p:spPr/>
        <p:txBody>
          <a:bodyPr/>
          <a:lstStyle/>
          <a:p>
            <a:r>
              <a:rPr lang="en-US" altLang="en-US" dirty="0"/>
              <a:t>Some of the most important configuration settings for a user are the system settings within Control Panel. </a:t>
            </a:r>
          </a:p>
          <a:p>
            <a:r>
              <a:rPr lang="en-US" altLang="en-US" dirty="0"/>
              <a:t>These include gathering generation information about your system, changing the computer name, adding the computer to a domain, accessing the Device Manager, configuring remote settings, configuring startup and recovery options, and configuring overall performance settings. </a:t>
            </a:r>
          </a:p>
        </p:txBody>
      </p:sp>
    </p:spTree>
    <p:extLst>
      <p:ext uri="{BB962C8B-B14F-4D97-AF65-F5344CB8AC3E}">
        <p14:creationId xmlns:p14="http://schemas.microsoft.com/office/powerpoint/2010/main" val="93295878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E37A7FE-6937-4EB1-AFE1-48C2E984617F}"/>
              </a:ext>
            </a:extLst>
          </p:cNvPr>
          <p:cNvSpPr>
            <a:spLocks noGrp="1" noChangeArrowheads="1"/>
          </p:cNvSpPr>
          <p:nvPr>
            <p:ph type="title"/>
          </p:nvPr>
        </p:nvSpPr>
        <p:spPr/>
        <p:txBody>
          <a:bodyPr/>
          <a:lstStyle/>
          <a:p>
            <a:pPr eaLnBrk="1" hangingPunct="1"/>
            <a:r>
              <a:rPr lang="en-US" altLang="en-US" dirty="0"/>
              <a:t>Configuring System Options	(2/2)</a:t>
            </a:r>
          </a:p>
        </p:txBody>
      </p:sp>
      <p:pic>
        <p:nvPicPr>
          <p:cNvPr id="47106" name="Picture 3" descr="Screenshot of the Control Panel System window.&#10;" title="Displaying System settings">
            <a:extLst>
              <a:ext uri="{FF2B5EF4-FFF2-40B4-BE49-F238E27FC236}">
                <a16:creationId xmlns:a16="http://schemas.microsoft.com/office/drawing/2014/main" id="{309D29D2-4E42-48D3-8FA3-2EA39F9A96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6059488"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5251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9D261332-E272-497A-8390-3E3E0CD45FD6}"/>
              </a:ext>
            </a:extLst>
          </p:cNvPr>
          <p:cNvSpPr>
            <a:spLocks noGrp="1" noChangeArrowheads="1"/>
          </p:cNvSpPr>
          <p:nvPr>
            <p:ph type="title"/>
          </p:nvPr>
        </p:nvSpPr>
        <p:spPr/>
        <p:txBody>
          <a:bodyPr/>
          <a:lstStyle/>
          <a:p>
            <a:r>
              <a:rPr lang="en-US" altLang="en-US" dirty="0"/>
              <a:t>Objectives</a:t>
            </a:r>
          </a:p>
        </p:txBody>
      </p:sp>
      <p:graphicFrame>
        <p:nvGraphicFramePr>
          <p:cNvPr id="6" name="Content Placeholder 6" descr="Table listing skills and concepts, exam objectives, and objective numbers covered in this lesson." title="Objectives Table">
            <a:extLst>
              <a:ext uri="{FF2B5EF4-FFF2-40B4-BE49-F238E27FC236}">
                <a16:creationId xmlns:a16="http://schemas.microsoft.com/office/drawing/2014/main" id="{ACF36C66-BB42-48D4-992F-1A12305CAD69}"/>
              </a:ext>
            </a:extLst>
          </p:cNvPr>
          <p:cNvGraphicFramePr>
            <a:graphicFrameLocks/>
          </p:cNvGraphicFramePr>
          <p:nvPr>
            <p:extLst>
              <p:ext uri="{D42A27DB-BD31-4B8C-83A1-F6EECF244321}">
                <p14:modId xmlns:p14="http://schemas.microsoft.com/office/powerpoint/2010/main" val="3121771447"/>
              </p:ext>
            </p:extLst>
          </p:nvPr>
        </p:nvGraphicFramePr>
        <p:xfrm>
          <a:off x="358570" y="1255173"/>
          <a:ext cx="11474451" cy="2640330"/>
        </p:xfrm>
        <a:graphic>
          <a:graphicData uri="http://schemas.openxmlformats.org/drawingml/2006/table">
            <a:tbl>
              <a:tblPr firstRow="1" bandCol="1">
                <a:tableStyleId>{5C22544A-7EE6-4342-B048-85BDC9FD1C3A}</a:tableStyleId>
              </a:tblPr>
              <a:tblGrid>
                <a:gridCol w="3824817">
                  <a:extLst>
                    <a:ext uri="{9D8B030D-6E8A-4147-A177-3AD203B41FA5}">
                      <a16:colId xmlns:a16="http://schemas.microsoft.com/office/drawing/2014/main" val="1006841083"/>
                    </a:ext>
                  </a:extLst>
                </a:gridCol>
                <a:gridCol w="5326168">
                  <a:extLst>
                    <a:ext uri="{9D8B030D-6E8A-4147-A177-3AD203B41FA5}">
                      <a16:colId xmlns:a16="http://schemas.microsoft.com/office/drawing/2014/main" val="2431056323"/>
                    </a:ext>
                  </a:extLst>
                </a:gridCol>
                <a:gridCol w="2323466">
                  <a:extLst>
                    <a:ext uri="{9D8B030D-6E8A-4147-A177-3AD203B41FA5}">
                      <a16:colId xmlns:a16="http://schemas.microsoft.com/office/drawing/2014/main" val="465048140"/>
                    </a:ext>
                  </a:extLst>
                </a:gridCol>
              </a:tblGrid>
              <a:tr h="370840">
                <a:tc>
                  <a:txBody>
                    <a:bodyPr/>
                    <a:lstStyle/>
                    <a:p>
                      <a:r>
                        <a:rPr lang="en-US" dirty="0"/>
                        <a:t>Skill/Concept</a:t>
                      </a:r>
                    </a:p>
                  </a:txBody>
                  <a:tcPr/>
                </a:tc>
                <a:tc>
                  <a:txBody>
                    <a:bodyPr/>
                    <a:lstStyle/>
                    <a:p>
                      <a:r>
                        <a:rPr lang="en-US" dirty="0"/>
                        <a:t>Exam Objective</a:t>
                      </a:r>
                    </a:p>
                  </a:txBody>
                  <a:tcPr/>
                </a:tc>
                <a:tc>
                  <a:txBody>
                    <a:bodyPr/>
                    <a:lstStyle/>
                    <a:p>
                      <a:pPr algn="ctr"/>
                      <a:r>
                        <a:rPr lang="en-US" dirty="0"/>
                        <a:t>Objective Number</a:t>
                      </a:r>
                    </a:p>
                  </a:txBody>
                  <a:tcPr/>
                </a:tc>
                <a:extLst>
                  <a:ext uri="{0D108BD9-81ED-4DB2-BD59-A6C34878D82A}">
                    <a16:rowId xmlns:a16="http://schemas.microsoft.com/office/drawing/2014/main" val="266715333"/>
                  </a:ext>
                </a:extLst>
              </a:tr>
              <a:tr h="370840">
                <a:tc>
                  <a:txBody>
                    <a:bodyPr/>
                    <a:lstStyle/>
                    <a:p>
                      <a:r>
                        <a:rPr lang="en-US" dirty="0"/>
                        <a:t>Understanding User Accounts</a:t>
                      </a:r>
                    </a:p>
                  </a:txBody>
                  <a:tcPr/>
                </a:tc>
                <a:tc>
                  <a:txBody>
                    <a:bodyPr/>
                    <a:lstStyle/>
                    <a:p>
                      <a:r>
                        <a:rPr lang="en-US" dirty="0"/>
                        <a:t>Configure user account control (UAC)</a:t>
                      </a:r>
                    </a:p>
                  </a:txBody>
                  <a:tcPr/>
                </a:tc>
                <a:tc>
                  <a:txBody>
                    <a:bodyPr/>
                    <a:lstStyle/>
                    <a:p>
                      <a:pPr algn="ctr"/>
                      <a:r>
                        <a:rPr lang="en-US" dirty="0"/>
                        <a:t>3.2</a:t>
                      </a:r>
                    </a:p>
                  </a:txBody>
                  <a:tcPr/>
                </a:tc>
                <a:extLst>
                  <a:ext uri="{0D108BD9-81ED-4DB2-BD59-A6C34878D82A}">
                    <a16:rowId xmlns:a16="http://schemas.microsoft.com/office/drawing/2014/main" val="3143179939"/>
                  </a:ext>
                </a:extLst>
              </a:tr>
              <a:tr h="370840">
                <a:tc>
                  <a:txBody>
                    <a:bodyPr/>
                    <a:lstStyle/>
                    <a:p>
                      <a:r>
                        <a:rPr lang="en-US" dirty="0"/>
                        <a:t>Configuring and Optimizing User Account Control (UAC)</a:t>
                      </a:r>
                    </a:p>
                  </a:txBody>
                  <a:tcPr/>
                </a:tc>
                <a:tc>
                  <a:txBody>
                    <a:bodyPr/>
                    <a:lstStyle/>
                    <a:p>
                      <a:r>
                        <a:rPr lang="en-US" dirty="0"/>
                        <a:t>Configure user account control (UAC)</a:t>
                      </a:r>
                    </a:p>
                  </a:txBody>
                  <a:tcPr/>
                </a:tc>
                <a:tc>
                  <a:txBody>
                    <a:bodyPr/>
                    <a:lstStyle/>
                    <a:p>
                      <a:pPr algn="ctr"/>
                      <a:r>
                        <a:rPr lang="en-US" dirty="0"/>
                        <a:t>3.2</a:t>
                      </a:r>
                    </a:p>
                  </a:txBody>
                  <a:tcPr/>
                </a:tc>
                <a:extLst>
                  <a:ext uri="{0D108BD9-81ED-4DB2-BD59-A6C34878D82A}">
                    <a16:rowId xmlns:a16="http://schemas.microsoft.com/office/drawing/2014/main" val="2615369099"/>
                  </a:ext>
                </a:extLst>
              </a:tr>
              <a:tr h="370840">
                <a:tc>
                  <a:txBody>
                    <a:bodyPr/>
                    <a:lstStyle/>
                    <a:p>
                      <a:r>
                        <a:rPr lang="en-US" dirty="0"/>
                        <a:t>Configuring Windows 10</a:t>
                      </a:r>
                    </a:p>
                  </a:txBody>
                  <a:tcPr/>
                </a:tc>
                <a:tc>
                  <a:txBody>
                    <a:bodyPr/>
                    <a:lstStyle/>
                    <a:p>
                      <a:r>
                        <a:rPr lang="en-US" dirty="0"/>
                        <a:t>Configure Control Panel options</a:t>
                      </a:r>
                    </a:p>
                    <a:p>
                      <a:r>
                        <a:rPr lang="en-US" dirty="0"/>
                        <a:t>Configure desktop settings</a:t>
                      </a:r>
                    </a:p>
                    <a:p>
                      <a:r>
                        <a:rPr lang="en-US" dirty="0"/>
                        <a:t>Understand libraries</a:t>
                      </a:r>
                    </a:p>
                  </a:txBody>
                  <a:tcPr/>
                </a:tc>
                <a:tc>
                  <a:txBody>
                    <a:bodyPr/>
                    <a:lstStyle/>
                    <a:p>
                      <a:pPr algn="ctr"/>
                      <a:r>
                        <a:rPr lang="en-US" dirty="0"/>
                        <a:t>1.1</a:t>
                      </a:r>
                    </a:p>
                    <a:p>
                      <a:pPr algn="ctr"/>
                      <a:r>
                        <a:rPr lang="en-US" dirty="0"/>
                        <a:t>1.2</a:t>
                      </a:r>
                    </a:p>
                    <a:p>
                      <a:pPr algn="ctr"/>
                      <a:r>
                        <a:rPr lang="en-US" dirty="0"/>
                        <a:t>4.4</a:t>
                      </a:r>
                    </a:p>
                  </a:txBody>
                  <a:tcPr/>
                </a:tc>
                <a:extLst>
                  <a:ext uri="{0D108BD9-81ED-4DB2-BD59-A6C34878D82A}">
                    <a16:rowId xmlns:a16="http://schemas.microsoft.com/office/drawing/2014/main" val="2440610045"/>
                  </a:ext>
                </a:extLst>
              </a:tr>
              <a:tr h="370840">
                <a:tc>
                  <a:txBody>
                    <a:bodyPr/>
                    <a:lstStyle/>
                    <a:p>
                      <a:r>
                        <a:rPr lang="en-US" dirty="0"/>
                        <a:t>Configuring Hyper-V</a:t>
                      </a:r>
                    </a:p>
                  </a:txBody>
                  <a:tcPr/>
                </a:tc>
                <a:tc>
                  <a:txBody>
                    <a:bodyPr/>
                    <a:lstStyle/>
                    <a:p>
                      <a:r>
                        <a:rPr lang="en-US" dirty="0"/>
                        <a:t>None</a:t>
                      </a:r>
                    </a:p>
                  </a:txBody>
                  <a:tcPr/>
                </a:tc>
                <a:tc>
                  <a:txBody>
                    <a:bodyPr/>
                    <a:lstStyle/>
                    <a:p>
                      <a:pPr algn="ctr"/>
                      <a:r>
                        <a:rPr lang="en-US" dirty="0"/>
                        <a:t>None</a:t>
                      </a:r>
                    </a:p>
                  </a:txBody>
                  <a:tcPr/>
                </a:tc>
                <a:extLst>
                  <a:ext uri="{0D108BD9-81ED-4DB2-BD59-A6C34878D82A}">
                    <a16:rowId xmlns:a16="http://schemas.microsoft.com/office/drawing/2014/main" val="1447723313"/>
                  </a:ext>
                </a:extLst>
              </a:tr>
            </a:tbl>
          </a:graphicData>
        </a:graphic>
      </p:graphicFrame>
    </p:spTree>
    <p:extLst>
      <p:ext uri="{BB962C8B-B14F-4D97-AF65-F5344CB8AC3E}">
        <p14:creationId xmlns:p14="http://schemas.microsoft.com/office/powerpoint/2010/main" val="87559255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0C4FE4B1-21C0-4069-974A-FB21B030843B}"/>
              </a:ext>
            </a:extLst>
          </p:cNvPr>
          <p:cNvSpPr>
            <a:spLocks noGrp="1" noChangeArrowheads="1"/>
          </p:cNvSpPr>
          <p:nvPr>
            <p:ph type="title"/>
          </p:nvPr>
        </p:nvSpPr>
        <p:spPr/>
        <p:txBody>
          <a:bodyPr/>
          <a:lstStyle/>
          <a:p>
            <a:pPr eaLnBrk="1" hangingPunct="1"/>
            <a:r>
              <a:rPr lang="en-US" altLang="en-US" dirty="0"/>
              <a:t>Changing Date and Time</a:t>
            </a:r>
          </a:p>
        </p:txBody>
      </p:sp>
      <p:sp>
        <p:nvSpPr>
          <p:cNvPr id="49154" name="Content Placeholder 1">
            <a:extLst>
              <a:ext uri="{FF2B5EF4-FFF2-40B4-BE49-F238E27FC236}">
                <a16:creationId xmlns:a16="http://schemas.microsoft.com/office/drawing/2014/main" id="{C32829C4-C289-4DFA-AA44-DBF3D34CE0B5}"/>
              </a:ext>
            </a:extLst>
          </p:cNvPr>
          <p:cNvSpPr>
            <a:spLocks noGrp="1"/>
          </p:cNvSpPr>
          <p:nvPr>
            <p:ph type="body" sz="quarter" idx="10"/>
          </p:nvPr>
        </p:nvSpPr>
        <p:spPr>
          <a:xfrm>
            <a:off x="358570" y="1371600"/>
            <a:ext cx="11474238" cy="3862596"/>
          </a:xfrm>
        </p:spPr>
        <p:txBody>
          <a:bodyPr/>
          <a:lstStyle/>
          <a:p>
            <a:r>
              <a:rPr lang="en-US" altLang="en-US" dirty="0"/>
              <a:t>One of the easiest but most essential Windows tasks is making sure that the computer has the correct date and time, which is essential for logging purposes and for security. </a:t>
            </a:r>
          </a:p>
          <a:p>
            <a:r>
              <a:rPr lang="en-US" altLang="en-US" dirty="0"/>
              <a:t>If a secure packet is sent with the wrong date or time, the packet may be automatically denied because the date </a:t>
            </a:r>
            <a:br>
              <a:rPr lang="en-US" altLang="en-US" dirty="0"/>
            </a:br>
            <a:r>
              <a:rPr lang="en-US" altLang="en-US" dirty="0"/>
              <a:t>and time are used to determine whether the packet is legitimate. </a:t>
            </a:r>
          </a:p>
        </p:txBody>
      </p:sp>
    </p:spTree>
    <p:extLst>
      <p:ext uri="{BB962C8B-B14F-4D97-AF65-F5344CB8AC3E}">
        <p14:creationId xmlns:p14="http://schemas.microsoft.com/office/powerpoint/2010/main" val="194330156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0344D76-4A1E-4939-8F8B-C055D70921C5}"/>
              </a:ext>
            </a:extLst>
          </p:cNvPr>
          <p:cNvSpPr>
            <a:spLocks noGrp="1" noChangeArrowheads="1"/>
          </p:cNvSpPr>
          <p:nvPr>
            <p:ph type="title"/>
          </p:nvPr>
        </p:nvSpPr>
        <p:spPr/>
        <p:txBody>
          <a:bodyPr/>
          <a:lstStyle/>
          <a:p>
            <a:r>
              <a:rPr lang="en-US" altLang="en-US" dirty="0"/>
              <a:t>Configuring Desktop and Taskbar Settings</a:t>
            </a:r>
          </a:p>
        </p:txBody>
      </p:sp>
      <p:sp>
        <p:nvSpPr>
          <p:cNvPr id="51202" name="Content Placeholder 1">
            <a:extLst>
              <a:ext uri="{FF2B5EF4-FFF2-40B4-BE49-F238E27FC236}">
                <a16:creationId xmlns:a16="http://schemas.microsoft.com/office/drawing/2014/main" id="{D4D44CBD-7852-4D27-8E40-FEBB90392454}"/>
              </a:ext>
            </a:extLst>
          </p:cNvPr>
          <p:cNvSpPr>
            <a:spLocks noGrp="1"/>
          </p:cNvSpPr>
          <p:nvPr>
            <p:ph type="body" sz="quarter" idx="10"/>
          </p:nvPr>
        </p:nvSpPr>
        <p:spPr/>
        <p:txBody>
          <a:bodyPr/>
          <a:lstStyle/>
          <a:p>
            <a:r>
              <a:rPr lang="en-US" altLang="en-US" dirty="0"/>
              <a:t>Windows desktop settings is a broad term that refers to many different settings you can configure to personalize Windows, such as the Windows theme, the desktop background, mouse clicks and pointer speeds, gadgets, shortcuts, and more. </a:t>
            </a:r>
          </a:p>
          <a:p>
            <a:r>
              <a:rPr lang="en-US" altLang="en-US" dirty="0"/>
              <a:t>All settings are customizable—choosing the right mix will make your Windows experience more enjoyable and more productive. </a:t>
            </a:r>
          </a:p>
        </p:txBody>
      </p:sp>
    </p:spTree>
    <p:extLst>
      <p:ext uri="{BB962C8B-B14F-4D97-AF65-F5344CB8AC3E}">
        <p14:creationId xmlns:p14="http://schemas.microsoft.com/office/powerpoint/2010/main" val="307173498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E437BB0-C9A3-407B-8920-1006C20AA884}"/>
              </a:ext>
            </a:extLst>
          </p:cNvPr>
          <p:cNvSpPr>
            <a:spLocks noGrp="1" noChangeArrowheads="1"/>
          </p:cNvSpPr>
          <p:nvPr>
            <p:ph type="title"/>
          </p:nvPr>
        </p:nvSpPr>
        <p:spPr/>
        <p:txBody>
          <a:bodyPr/>
          <a:lstStyle/>
          <a:p>
            <a:pPr eaLnBrk="1" hangingPunct="1"/>
            <a:r>
              <a:rPr lang="en-US" altLang="en-US" dirty="0"/>
              <a:t>The Taskbar Page</a:t>
            </a:r>
          </a:p>
        </p:txBody>
      </p:sp>
      <p:pic>
        <p:nvPicPr>
          <p:cNvPr id="53250" name="Picture 1" descr="Screenshot of the Taskbar pane on the Personalization page of the Settings window.&#10;" title="Opening the Taskbar page">
            <a:extLst>
              <a:ext uri="{FF2B5EF4-FFF2-40B4-BE49-F238E27FC236}">
                <a16:creationId xmlns:a16="http://schemas.microsoft.com/office/drawing/2014/main" id="{24CC53C9-08B1-4F93-B461-CA7C3CEE3A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6578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71508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A9B22F1C-0F19-40CC-AA03-1D35646C9C17}"/>
              </a:ext>
            </a:extLst>
          </p:cNvPr>
          <p:cNvSpPr>
            <a:spLocks noGrp="1" noChangeArrowheads="1"/>
          </p:cNvSpPr>
          <p:nvPr>
            <p:ph type="title"/>
          </p:nvPr>
        </p:nvSpPr>
        <p:spPr/>
        <p:txBody>
          <a:bodyPr/>
          <a:lstStyle/>
          <a:p>
            <a:pPr eaLnBrk="1" hangingPunct="1"/>
            <a:r>
              <a:rPr lang="en-US" altLang="en-US" dirty="0"/>
              <a:t>Configuring File Explorer Settings</a:t>
            </a:r>
          </a:p>
        </p:txBody>
      </p:sp>
      <p:sp>
        <p:nvSpPr>
          <p:cNvPr id="55298" name="Rectangle 3">
            <a:extLst>
              <a:ext uri="{FF2B5EF4-FFF2-40B4-BE49-F238E27FC236}">
                <a16:creationId xmlns:a16="http://schemas.microsoft.com/office/drawing/2014/main" id="{78B616FC-8696-431A-84D4-50123695643B}"/>
              </a:ext>
            </a:extLst>
          </p:cNvPr>
          <p:cNvSpPr>
            <a:spLocks noGrp="1" noChangeArrowheads="1"/>
          </p:cNvSpPr>
          <p:nvPr>
            <p:ph type="body" sz="quarter" idx="10"/>
          </p:nvPr>
        </p:nvSpPr>
        <p:spPr/>
        <p:txBody>
          <a:bodyPr/>
          <a:lstStyle/>
          <a:p>
            <a:pPr eaLnBrk="1" hangingPunct="1"/>
            <a:r>
              <a:rPr lang="en-US" altLang="en-US" b="1" i="1" dirty="0"/>
              <a:t>File Explorer</a:t>
            </a:r>
            <a:r>
              <a:rPr lang="en-US" altLang="en-US" dirty="0"/>
              <a:t>, previously known as Windows Explorer, is the file manager that is included with Windows operating systems. </a:t>
            </a:r>
          </a:p>
          <a:p>
            <a:pPr eaLnBrk="1" hangingPunct="1"/>
            <a:r>
              <a:rPr lang="en-US" altLang="en-US" dirty="0"/>
              <a:t>It provides a graphical user interface to access and manage the file system, including opening files, moving and copying files, and deleting files. </a:t>
            </a:r>
          </a:p>
        </p:txBody>
      </p:sp>
    </p:spTree>
    <p:extLst>
      <p:ext uri="{BB962C8B-B14F-4D97-AF65-F5344CB8AC3E}">
        <p14:creationId xmlns:p14="http://schemas.microsoft.com/office/powerpoint/2010/main" val="23589992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D3CE6002-9E70-41DB-8C42-9D5CF874E9D1}"/>
              </a:ext>
            </a:extLst>
          </p:cNvPr>
          <p:cNvSpPr>
            <a:spLocks noGrp="1" noChangeArrowheads="1"/>
          </p:cNvSpPr>
          <p:nvPr>
            <p:ph type="title"/>
          </p:nvPr>
        </p:nvSpPr>
        <p:spPr/>
        <p:txBody>
          <a:bodyPr/>
          <a:lstStyle/>
          <a:p>
            <a:pPr eaLnBrk="1" hangingPunct="1"/>
            <a:r>
              <a:rPr lang="en-US" altLang="en-US" dirty="0"/>
              <a:t>Configuring User Profiles	(1/2)</a:t>
            </a:r>
          </a:p>
        </p:txBody>
      </p:sp>
      <p:sp>
        <p:nvSpPr>
          <p:cNvPr id="57346" name="Rectangle 3">
            <a:extLst>
              <a:ext uri="{FF2B5EF4-FFF2-40B4-BE49-F238E27FC236}">
                <a16:creationId xmlns:a16="http://schemas.microsoft.com/office/drawing/2014/main" id="{C27A5A70-5F60-4EE4-AB4A-802C6DDF7278}"/>
              </a:ext>
            </a:extLst>
          </p:cNvPr>
          <p:cNvSpPr>
            <a:spLocks noGrp="1" noChangeArrowheads="1"/>
          </p:cNvSpPr>
          <p:nvPr>
            <p:ph type="body" sz="quarter" idx="10"/>
          </p:nvPr>
        </p:nvSpPr>
        <p:spPr/>
        <p:txBody>
          <a:bodyPr/>
          <a:lstStyle/>
          <a:p>
            <a:pPr eaLnBrk="1" hangingPunct="1"/>
            <a:r>
              <a:rPr lang="en-US" altLang="en-US" dirty="0"/>
              <a:t>When a user logs on to Windows, the user has a user state that is captured in the user’s profile. </a:t>
            </a:r>
          </a:p>
          <a:p>
            <a:pPr eaLnBrk="1" hangingPunct="1"/>
            <a:r>
              <a:rPr lang="en-US" altLang="en-US" dirty="0"/>
              <a:t>A </a:t>
            </a:r>
            <a:r>
              <a:rPr lang="en-US" altLang="en-US" b="1" i="1" dirty="0"/>
              <a:t>user state</a:t>
            </a:r>
            <a:r>
              <a:rPr lang="en-US" altLang="en-US" dirty="0"/>
              <a:t> is the collection of data and settings that pertain to each user. It describes settings and data that determine the user environment. </a:t>
            </a:r>
          </a:p>
        </p:txBody>
      </p:sp>
    </p:spTree>
    <p:extLst>
      <p:ext uri="{BB962C8B-B14F-4D97-AF65-F5344CB8AC3E}">
        <p14:creationId xmlns:p14="http://schemas.microsoft.com/office/powerpoint/2010/main" val="59505398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666BF49D-879C-4DD1-821B-ACFA09528257}"/>
              </a:ext>
            </a:extLst>
          </p:cNvPr>
          <p:cNvSpPr>
            <a:spLocks noGrp="1" noChangeArrowheads="1"/>
          </p:cNvSpPr>
          <p:nvPr>
            <p:ph type="title"/>
          </p:nvPr>
        </p:nvSpPr>
        <p:spPr/>
        <p:txBody>
          <a:bodyPr/>
          <a:lstStyle/>
          <a:p>
            <a:pPr eaLnBrk="1" hangingPunct="1"/>
            <a:r>
              <a:rPr lang="en-US" altLang="en-US" dirty="0"/>
              <a:t>Configuring User Profiles	(2/2)</a:t>
            </a:r>
          </a:p>
        </p:txBody>
      </p:sp>
      <p:sp>
        <p:nvSpPr>
          <p:cNvPr id="59394" name="Rectangle 3">
            <a:extLst>
              <a:ext uri="{FF2B5EF4-FFF2-40B4-BE49-F238E27FC236}">
                <a16:creationId xmlns:a16="http://schemas.microsoft.com/office/drawing/2014/main" id="{A0DA0D0A-54A6-41D6-BC22-03EF194530C1}"/>
              </a:ext>
            </a:extLst>
          </p:cNvPr>
          <p:cNvSpPr>
            <a:spLocks noGrp="1" noChangeArrowheads="1"/>
          </p:cNvSpPr>
          <p:nvPr>
            <p:ph type="body" sz="quarter" idx="10"/>
          </p:nvPr>
        </p:nvSpPr>
        <p:spPr/>
        <p:txBody>
          <a:bodyPr/>
          <a:lstStyle/>
          <a:p>
            <a:pPr eaLnBrk="1" hangingPunct="1"/>
            <a:r>
              <a:rPr lang="en-US" altLang="en-US" dirty="0"/>
              <a:t>The user state separates the user environment, files, and settings from the files and settings that are specific to the installed operating system and those that belong to installed applications. </a:t>
            </a:r>
          </a:p>
          <a:p>
            <a:pPr eaLnBrk="1" hangingPunct="1"/>
            <a:r>
              <a:rPr lang="en-US" altLang="en-US" dirty="0"/>
              <a:t>When a user logs on, the user state is kept separate from other users on the same computer. The user state includes users’ data and their application or operating system configuration settings. </a:t>
            </a:r>
          </a:p>
        </p:txBody>
      </p:sp>
    </p:spTree>
    <p:extLst>
      <p:ext uri="{BB962C8B-B14F-4D97-AF65-F5344CB8AC3E}">
        <p14:creationId xmlns:p14="http://schemas.microsoft.com/office/powerpoint/2010/main" val="303552817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BD05017F-7EE1-4BAE-AF20-1C491DDB713E}"/>
              </a:ext>
            </a:extLst>
          </p:cNvPr>
          <p:cNvSpPr>
            <a:spLocks noGrp="1" noChangeArrowheads="1"/>
          </p:cNvSpPr>
          <p:nvPr>
            <p:ph type="title"/>
          </p:nvPr>
        </p:nvSpPr>
        <p:spPr/>
        <p:txBody>
          <a:bodyPr/>
          <a:lstStyle/>
          <a:p>
            <a:pPr eaLnBrk="1" hangingPunct="1"/>
            <a:r>
              <a:rPr lang="en-US" altLang="en-US" dirty="0"/>
              <a:t>Configuring Libraries</a:t>
            </a:r>
          </a:p>
        </p:txBody>
      </p:sp>
      <p:sp>
        <p:nvSpPr>
          <p:cNvPr id="26627" name="Rectangle 3">
            <a:extLst>
              <a:ext uri="{FF2B5EF4-FFF2-40B4-BE49-F238E27FC236}">
                <a16:creationId xmlns:a16="http://schemas.microsoft.com/office/drawing/2014/main" id="{51BD8038-E611-4414-8FE2-F47454A8C84C}"/>
              </a:ext>
            </a:extLst>
          </p:cNvPr>
          <p:cNvSpPr>
            <a:spLocks noGrp="1" noChangeArrowheads="1"/>
          </p:cNvSpPr>
          <p:nvPr>
            <p:ph type="body" sz="quarter" idx="10"/>
          </p:nvPr>
        </p:nvSpPr>
        <p:spPr/>
        <p:txBody>
          <a:bodyPr/>
          <a:lstStyle/>
          <a:p>
            <a:pPr eaLnBrk="1" hangingPunct="1">
              <a:defRPr/>
            </a:pPr>
            <a:r>
              <a:rPr lang="en-US" dirty="0">
                <a:ea typeface="ＭＳ Ｐゴシック" charset="0"/>
              </a:rPr>
              <a:t>In Windows 10, a </a:t>
            </a:r>
            <a:r>
              <a:rPr lang="en-US" b="1" i="1" dirty="0">
                <a:ea typeface="ＭＳ Ｐゴシック" charset="0"/>
              </a:rPr>
              <a:t>library</a:t>
            </a:r>
            <a:r>
              <a:rPr lang="en-US" dirty="0">
                <a:ea typeface="ＭＳ Ｐゴシック" charset="0"/>
              </a:rPr>
              <a:t> is a virtual folder that can display content from different locations (folders, for example) on your computer or an external drive. </a:t>
            </a:r>
          </a:p>
          <a:p>
            <a:pPr eaLnBrk="1" hangingPunct="1">
              <a:defRPr/>
            </a:pPr>
            <a:r>
              <a:rPr lang="en-US" dirty="0">
                <a:ea typeface="ＭＳ Ｐゴシック" charset="0"/>
              </a:rPr>
              <a:t>A library looks like an ordinary folder but simply points to files and folders that are located elsewhere. You access libraries in File Explorer, just like you do files and folders. </a:t>
            </a:r>
            <a:endParaRPr lang="en-US" dirty="0">
              <a:ea typeface="+mn-ea"/>
            </a:endParaRPr>
          </a:p>
        </p:txBody>
      </p:sp>
    </p:spTree>
    <p:extLst>
      <p:ext uri="{BB962C8B-B14F-4D97-AF65-F5344CB8AC3E}">
        <p14:creationId xmlns:p14="http://schemas.microsoft.com/office/powerpoint/2010/main" val="306963751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AB83BBF-543D-4B88-9C8F-6FFC03B18D63}"/>
              </a:ext>
            </a:extLst>
          </p:cNvPr>
          <p:cNvSpPr>
            <a:spLocks noGrp="1" noChangeArrowheads="1"/>
          </p:cNvSpPr>
          <p:nvPr>
            <p:ph type="title"/>
          </p:nvPr>
        </p:nvSpPr>
        <p:spPr/>
        <p:txBody>
          <a:bodyPr/>
          <a:lstStyle/>
          <a:p>
            <a:pPr eaLnBrk="1" hangingPunct="1"/>
            <a:r>
              <a:rPr lang="en-US" altLang="en-US" dirty="0"/>
              <a:t>Configuring Display Settings	(1/2)</a:t>
            </a:r>
          </a:p>
        </p:txBody>
      </p:sp>
      <p:sp>
        <p:nvSpPr>
          <p:cNvPr id="63490" name="Rectangle 3">
            <a:extLst>
              <a:ext uri="{FF2B5EF4-FFF2-40B4-BE49-F238E27FC236}">
                <a16:creationId xmlns:a16="http://schemas.microsoft.com/office/drawing/2014/main" id="{48D01294-2519-410A-9F29-02B8A3542123}"/>
              </a:ext>
            </a:extLst>
          </p:cNvPr>
          <p:cNvSpPr>
            <a:spLocks noGrp="1" noChangeArrowheads="1"/>
          </p:cNvSpPr>
          <p:nvPr>
            <p:ph type="body" sz="quarter" idx="10"/>
          </p:nvPr>
        </p:nvSpPr>
        <p:spPr/>
        <p:txBody>
          <a:bodyPr/>
          <a:lstStyle/>
          <a:p>
            <a:pPr eaLnBrk="1" hangingPunct="1"/>
            <a:r>
              <a:rPr lang="en-US" altLang="en-US" dirty="0"/>
              <a:t>Windows 10 has several display settings. The settings you’ll most likely modify include the resolution, color depth, and font size. You can modify each setting to suit a particular application. </a:t>
            </a:r>
          </a:p>
          <a:p>
            <a:pPr eaLnBrk="1" hangingPunct="1"/>
            <a:r>
              <a:rPr lang="en-US" altLang="en-US" dirty="0"/>
              <a:t>When you right-click the desktop and choose Display Settings, the Display page appears, allowing you to change the orientation and the size of the text (see next slide).</a:t>
            </a:r>
          </a:p>
        </p:txBody>
      </p:sp>
    </p:spTree>
    <p:extLst>
      <p:ext uri="{BB962C8B-B14F-4D97-AF65-F5344CB8AC3E}">
        <p14:creationId xmlns:p14="http://schemas.microsoft.com/office/powerpoint/2010/main" val="6673912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2142E8A-7332-41CD-8C88-F3076E313FCA}"/>
              </a:ext>
            </a:extLst>
          </p:cNvPr>
          <p:cNvSpPr>
            <a:spLocks noGrp="1" noChangeArrowheads="1"/>
          </p:cNvSpPr>
          <p:nvPr>
            <p:ph type="title"/>
          </p:nvPr>
        </p:nvSpPr>
        <p:spPr/>
        <p:txBody>
          <a:bodyPr/>
          <a:lstStyle/>
          <a:p>
            <a:pPr eaLnBrk="1" hangingPunct="1"/>
            <a:r>
              <a:rPr lang="en-US" altLang="en-US" dirty="0"/>
              <a:t>Configuring Display Settings	(2/2)</a:t>
            </a:r>
          </a:p>
        </p:txBody>
      </p:sp>
      <p:pic>
        <p:nvPicPr>
          <p:cNvPr id="65538" name="Picture 1" descr="Screenshot of the Display pane on the System page of the Settings window.&#10;" title="Opening the Settings Display page">
            <a:extLst>
              <a:ext uri="{FF2B5EF4-FFF2-40B4-BE49-F238E27FC236}">
                <a16:creationId xmlns:a16="http://schemas.microsoft.com/office/drawing/2014/main" id="{3BA01ACF-46D6-4864-A7BA-7E2E9F2764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55626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0963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3BA90603-472B-404D-A337-99A1F6F1DB9F}"/>
              </a:ext>
            </a:extLst>
          </p:cNvPr>
          <p:cNvSpPr>
            <a:spLocks noGrp="1" noChangeArrowheads="1"/>
          </p:cNvSpPr>
          <p:nvPr>
            <p:ph type="title"/>
          </p:nvPr>
        </p:nvSpPr>
        <p:spPr/>
        <p:txBody>
          <a:bodyPr/>
          <a:lstStyle/>
          <a:p>
            <a:pPr eaLnBrk="1" hangingPunct="1"/>
            <a:r>
              <a:rPr lang="en-US" altLang="en-US" dirty="0"/>
              <a:t>Configuring Power Settings	(1/2)</a:t>
            </a:r>
          </a:p>
        </p:txBody>
      </p:sp>
      <p:sp>
        <p:nvSpPr>
          <p:cNvPr id="67586" name="Rectangle 3">
            <a:extLst>
              <a:ext uri="{FF2B5EF4-FFF2-40B4-BE49-F238E27FC236}">
                <a16:creationId xmlns:a16="http://schemas.microsoft.com/office/drawing/2014/main" id="{67E3C3F5-F741-48E7-8410-F48E0A529656}"/>
              </a:ext>
            </a:extLst>
          </p:cNvPr>
          <p:cNvSpPr>
            <a:spLocks noGrp="1" noChangeArrowheads="1"/>
          </p:cNvSpPr>
          <p:nvPr>
            <p:ph type="body" sz="quarter" idx="10"/>
          </p:nvPr>
        </p:nvSpPr>
        <p:spPr>
          <a:xfrm>
            <a:off x="358570" y="1371600"/>
            <a:ext cx="11474238" cy="3600986"/>
          </a:xfrm>
        </p:spPr>
        <p:txBody>
          <a:bodyPr/>
          <a:lstStyle/>
          <a:p>
            <a:pPr eaLnBrk="1" hangingPunct="1"/>
            <a:r>
              <a:rPr lang="en-US" altLang="en-US" dirty="0"/>
              <a:t>Power management settings are accessed by opening Settings and clicking System &gt; Power &amp; Sleep. </a:t>
            </a:r>
          </a:p>
          <a:p>
            <a:pPr eaLnBrk="1" hangingPunct="1"/>
            <a:r>
              <a:rPr lang="en-US" altLang="en-US" dirty="0"/>
              <a:t>Screen settings allow you to specify how long the screen will remain on when you aren’t actively using your computer. </a:t>
            </a:r>
          </a:p>
          <a:p>
            <a:pPr eaLnBrk="1" hangingPunct="1"/>
            <a:r>
              <a:rPr lang="en-US" altLang="en-US" b="1" i="1" dirty="0"/>
              <a:t>Sleep settings</a:t>
            </a:r>
            <a:r>
              <a:rPr lang="en-US" altLang="en-US" dirty="0"/>
              <a:t> specify how long the computer will operate before going into sleep mode. </a:t>
            </a:r>
          </a:p>
        </p:txBody>
      </p:sp>
    </p:spTree>
    <p:extLst>
      <p:ext uri="{BB962C8B-B14F-4D97-AF65-F5344CB8AC3E}">
        <p14:creationId xmlns:p14="http://schemas.microsoft.com/office/powerpoint/2010/main" val="20281541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22EAEB9E-85EB-41ED-961F-66FE54D79849}"/>
              </a:ext>
            </a:extLst>
          </p:cNvPr>
          <p:cNvSpPr>
            <a:spLocks noGrp="1" noChangeArrowheads="1"/>
          </p:cNvSpPr>
          <p:nvPr>
            <p:ph type="title"/>
          </p:nvPr>
        </p:nvSpPr>
        <p:spPr/>
        <p:txBody>
          <a:bodyPr/>
          <a:lstStyle/>
          <a:p>
            <a:pPr eaLnBrk="1" hangingPunct="1"/>
            <a:r>
              <a:rPr lang="en-US" altLang="en-US" dirty="0"/>
              <a:t>User Accounts	(1/3)</a:t>
            </a:r>
          </a:p>
        </p:txBody>
      </p:sp>
      <p:sp>
        <p:nvSpPr>
          <p:cNvPr id="19458" name="Rectangle 3">
            <a:extLst>
              <a:ext uri="{FF2B5EF4-FFF2-40B4-BE49-F238E27FC236}">
                <a16:creationId xmlns:a16="http://schemas.microsoft.com/office/drawing/2014/main" id="{9024DA0B-6CA9-4DC8-9B45-597919AF4C1B}"/>
              </a:ext>
            </a:extLst>
          </p:cNvPr>
          <p:cNvSpPr>
            <a:spLocks noGrp="1" noChangeArrowheads="1"/>
          </p:cNvSpPr>
          <p:nvPr>
            <p:ph type="body" sz="quarter" idx="10"/>
          </p:nvPr>
        </p:nvSpPr>
        <p:spPr/>
        <p:txBody>
          <a:bodyPr/>
          <a:lstStyle/>
          <a:p>
            <a:pPr eaLnBrk="1" hangingPunct="1"/>
            <a:r>
              <a:rPr lang="en-US" altLang="en-US" dirty="0"/>
              <a:t>A collection of information that defines:</a:t>
            </a:r>
          </a:p>
          <a:p>
            <a:pPr lvl="1" eaLnBrk="1" hangingPunct="1"/>
            <a:r>
              <a:rPr lang="en-US" altLang="en-US" dirty="0"/>
              <a:t>Actions that can be taken on a computer</a:t>
            </a:r>
          </a:p>
          <a:p>
            <a:pPr lvl="1" eaLnBrk="1" hangingPunct="1"/>
            <a:r>
              <a:rPr lang="en-US" altLang="en-US" dirty="0"/>
              <a:t>Files and folders can be accessed (rights, policies, and permissions)</a:t>
            </a:r>
          </a:p>
          <a:p>
            <a:pPr eaLnBrk="1" hangingPunct="1"/>
            <a:r>
              <a:rPr lang="en-US" altLang="en-US" dirty="0"/>
              <a:t>Keeps track of user preferences, such as the desktop background, window color, and screen saver.</a:t>
            </a:r>
          </a:p>
          <a:p>
            <a:pPr eaLnBrk="1" hangingPunct="1"/>
            <a:endParaRPr lang="en-US" altLang="en-US" dirty="0"/>
          </a:p>
        </p:txBody>
      </p:sp>
    </p:spTree>
    <p:extLst>
      <p:ext uri="{BB962C8B-B14F-4D97-AF65-F5344CB8AC3E}">
        <p14:creationId xmlns:p14="http://schemas.microsoft.com/office/powerpoint/2010/main" val="138170032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2E397F7-0697-421A-A78D-A9340EF32D97}"/>
              </a:ext>
            </a:extLst>
          </p:cNvPr>
          <p:cNvSpPr>
            <a:spLocks noGrp="1" noChangeArrowheads="1"/>
          </p:cNvSpPr>
          <p:nvPr>
            <p:ph type="title"/>
          </p:nvPr>
        </p:nvSpPr>
        <p:spPr/>
        <p:txBody>
          <a:bodyPr/>
          <a:lstStyle/>
          <a:p>
            <a:pPr eaLnBrk="1" hangingPunct="1"/>
            <a:r>
              <a:rPr lang="en-US" altLang="en-US" dirty="0"/>
              <a:t>Configuring Power Settings	(2/2)</a:t>
            </a:r>
          </a:p>
        </p:txBody>
      </p:sp>
      <p:pic>
        <p:nvPicPr>
          <p:cNvPr id="69634" name="Picture 2" descr="Screenshot of the Power &amp; Sleep pane on the System page of the Settings window.&#10;" title="Configuring Power settings">
            <a:extLst>
              <a:ext uri="{FF2B5EF4-FFF2-40B4-BE49-F238E27FC236}">
                <a16:creationId xmlns:a16="http://schemas.microsoft.com/office/drawing/2014/main" id="{1A763014-6927-4B58-9800-609A09F988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00200"/>
            <a:ext cx="58118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93243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1AACA93D-D8DA-462E-90CC-B99ACA1727C8}"/>
              </a:ext>
            </a:extLst>
          </p:cNvPr>
          <p:cNvSpPr>
            <a:spLocks noGrp="1" noChangeArrowheads="1"/>
          </p:cNvSpPr>
          <p:nvPr>
            <p:ph type="title"/>
          </p:nvPr>
        </p:nvSpPr>
        <p:spPr/>
        <p:txBody>
          <a:bodyPr/>
          <a:lstStyle/>
          <a:p>
            <a:pPr eaLnBrk="1" hangingPunct="1"/>
            <a:r>
              <a:rPr lang="en-US" altLang="en-US" dirty="0"/>
              <a:t>Configuring Accessibility Options</a:t>
            </a:r>
          </a:p>
        </p:txBody>
      </p:sp>
      <p:sp>
        <p:nvSpPr>
          <p:cNvPr id="71682" name="Rectangle 3">
            <a:extLst>
              <a:ext uri="{FF2B5EF4-FFF2-40B4-BE49-F238E27FC236}">
                <a16:creationId xmlns:a16="http://schemas.microsoft.com/office/drawing/2014/main" id="{6850D95B-50EF-4A97-BACB-9E2E7890322B}"/>
              </a:ext>
            </a:extLst>
          </p:cNvPr>
          <p:cNvSpPr>
            <a:spLocks noGrp="1" noChangeArrowheads="1"/>
          </p:cNvSpPr>
          <p:nvPr>
            <p:ph type="body" sz="quarter" idx="10"/>
          </p:nvPr>
        </p:nvSpPr>
        <p:spPr/>
        <p:txBody>
          <a:bodyPr/>
          <a:lstStyle/>
          <a:p>
            <a:pPr eaLnBrk="1" hangingPunct="1"/>
            <a:r>
              <a:rPr lang="en-US" altLang="en-US" dirty="0"/>
              <a:t>Microsoft has built many features into Windows 10 that work with assistive technologies or as stand-alone features that improve the user experience for people who are deaf or visually impaired. </a:t>
            </a:r>
          </a:p>
          <a:p>
            <a:pPr eaLnBrk="1" hangingPunct="1"/>
            <a:r>
              <a:rPr lang="en-US" altLang="en-US" dirty="0"/>
              <a:t>Most accessibility features can be configured in the Ease of Access Center. </a:t>
            </a:r>
          </a:p>
        </p:txBody>
      </p:sp>
    </p:spTree>
    <p:extLst>
      <p:ext uri="{BB962C8B-B14F-4D97-AF65-F5344CB8AC3E}">
        <p14:creationId xmlns:p14="http://schemas.microsoft.com/office/powerpoint/2010/main" val="303493550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3B561740-2294-4A6D-B517-28C481DE7F12}"/>
              </a:ext>
            </a:extLst>
          </p:cNvPr>
          <p:cNvSpPr>
            <a:spLocks noGrp="1" noChangeArrowheads="1"/>
          </p:cNvSpPr>
          <p:nvPr>
            <p:ph type="title"/>
          </p:nvPr>
        </p:nvSpPr>
        <p:spPr/>
        <p:txBody>
          <a:bodyPr/>
          <a:lstStyle/>
          <a:p>
            <a:pPr eaLnBrk="1" hangingPunct="1"/>
            <a:r>
              <a:rPr lang="en-US" altLang="en-US" dirty="0"/>
              <a:t>Ease of Access Center</a:t>
            </a:r>
          </a:p>
        </p:txBody>
      </p:sp>
      <p:pic>
        <p:nvPicPr>
          <p:cNvPr id="73730" name="Picture 2" descr="Screenshot of the Ease Of Access Center window of Control Panel.&#10;" title="The Ease of Access Center tools">
            <a:extLst>
              <a:ext uri="{FF2B5EF4-FFF2-40B4-BE49-F238E27FC236}">
                <a16:creationId xmlns:a16="http://schemas.microsoft.com/office/drawing/2014/main" id="{52612369-3F3D-4D17-ACEA-BBDFD22C92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1676400"/>
            <a:ext cx="56419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79953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7AC0556-2C49-4C1F-B40D-0F09230EBDE0}"/>
              </a:ext>
            </a:extLst>
          </p:cNvPr>
          <p:cNvSpPr>
            <a:spLocks noGrp="1" noChangeArrowheads="1"/>
          </p:cNvSpPr>
          <p:nvPr>
            <p:ph type="title"/>
          </p:nvPr>
        </p:nvSpPr>
        <p:spPr/>
        <p:txBody>
          <a:bodyPr/>
          <a:lstStyle/>
          <a:p>
            <a:pPr eaLnBrk="1" hangingPunct="1"/>
            <a:r>
              <a:rPr lang="en-US" altLang="en-US" dirty="0"/>
              <a:t>Creating and Managing Shortcuts</a:t>
            </a:r>
          </a:p>
        </p:txBody>
      </p:sp>
      <p:sp>
        <p:nvSpPr>
          <p:cNvPr id="75778" name="Rectangle 3">
            <a:extLst>
              <a:ext uri="{FF2B5EF4-FFF2-40B4-BE49-F238E27FC236}">
                <a16:creationId xmlns:a16="http://schemas.microsoft.com/office/drawing/2014/main" id="{660660DC-C9FE-47C9-9A40-3B8C8D8442D7}"/>
              </a:ext>
            </a:extLst>
          </p:cNvPr>
          <p:cNvSpPr>
            <a:spLocks noGrp="1" noChangeArrowheads="1"/>
          </p:cNvSpPr>
          <p:nvPr>
            <p:ph type="body" sz="quarter" idx="4294967295"/>
          </p:nvPr>
        </p:nvSpPr>
        <p:spPr>
          <a:xfrm>
            <a:off x="0" y="1371600"/>
            <a:ext cx="11474450" cy="3324225"/>
          </a:xfrm>
        </p:spPr>
        <p:txBody>
          <a:bodyPr/>
          <a:lstStyle/>
          <a:p>
            <a:pPr marL="461963" indent="-223838">
              <a:lnSpc>
                <a:spcPct val="100000"/>
              </a:lnSpc>
              <a:spcAft>
                <a:spcPts val="1200"/>
              </a:spcAft>
              <a:buClr>
                <a:schemeClr val="accent1"/>
              </a:buClr>
            </a:pPr>
            <a:r>
              <a:rPr lang="en-US" altLang="en-US" dirty="0"/>
              <a:t>Shortcuts are icons you can click to start a program or go to a location without requiring any extra steps. </a:t>
            </a:r>
          </a:p>
          <a:p>
            <a:pPr marL="461963" indent="-223838">
              <a:lnSpc>
                <a:spcPct val="100000"/>
              </a:lnSpc>
              <a:spcAft>
                <a:spcPts val="1200"/>
              </a:spcAft>
              <a:buClr>
                <a:schemeClr val="accent1"/>
              </a:buClr>
            </a:pPr>
            <a:r>
              <a:rPr lang="en-US" altLang="en-US" dirty="0"/>
              <a:t>Shortcuts save time because you don’t have to use several keystrokes or click several menus or commands. </a:t>
            </a:r>
          </a:p>
        </p:txBody>
      </p:sp>
      <p:pic>
        <p:nvPicPr>
          <p:cNvPr id="75779" name="Picture 1" descr="Screenshot of a shortcut icon for a shortcut to a folder.&#10;" title="An example of a shortcut icon">
            <a:extLst>
              <a:ext uri="{FF2B5EF4-FFF2-40B4-BE49-F238E27FC236}">
                <a16:creationId xmlns:a16="http://schemas.microsoft.com/office/drawing/2014/main" id="{4392FEB2-1305-44FA-B9B1-63C72D8C49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714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0357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E50DE918-7747-4ECB-80AD-5E4B4C26C189}"/>
              </a:ext>
            </a:extLst>
          </p:cNvPr>
          <p:cNvSpPr>
            <a:spLocks noGrp="1" noChangeArrowheads="1"/>
          </p:cNvSpPr>
          <p:nvPr>
            <p:ph type="title"/>
          </p:nvPr>
        </p:nvSpPr>
        <p:spPr/>
        <p:txBody>
          <a:bodyPr/>
          <a:lstStyle/>
          <a:p>
            <a:pPr eaLnBrk="1" hangingPunct="1"/>
            <a:r>
              <a:rPr lang="en-US" altLang="en-US" dirty="0"/>
              <a:t>Virtualization</a:t>
            </a:r>
          </a:p>
        </p:txBody>
      </p:sp>
      <p:sp>
        <p:nvSpPr>
          <p:cNvPr id="77826" name="Rectangle 3">
            <a:extLst>
              <a:ext uri="{FF2B5EF4-FFF2-40B4-BE49-F238E27FC236}">
                <a16:creationId xmlns:a16="http://schemas.microsoft.com/office/drawing/2014/main" id="{9D74408F-CF8E-4EF6-8E41-F35F789CF08E}"/>
              </a:ext>
            </a:extLst>
          </p:cNvPr>
          <p:cNvSpPr>
            <a:spLocks noGrp="1" noChangeArrowheads="1"/>
          </p:cNvSpPr>
          <p:nvPr>
            <p:ph type="body" sz="quarter" idx="10"/>
          </p:nvPr>
        </p:nvSpPr>
        <p:spPr/>
        <p:txBody>
          <a:bodyPr/>
          <a:lstStyle/>
          <a:p>
            <a:pPr eaLnBrk="1" hangingPunct="1"/>
            <a:r>
              <a:rPr lang="en-US" altLang="en-US" dirty="0"/>
              <a:t>A technology that creates an abstract version of a complete operating environment (including a processor, memory, storage, network links, a display, and so forth) entirely in software.</a:t>
            </a:r>
          </a:p>
          <a:p>
            <a:pPr eaLnBrk="1" hangingPunct="1"/>
            <a:r>
              <a:rPr lang="en-US" altLang="en-US" dirty="0"/>
              <a:t>Software produces a virtual computer or a virtual machine (VM).</a:t>
            </a:r>
          </a:p>
          <a:p>
            <a:pPr eaLnBrk="1" hangingPunct="1"/>
            <a:r>
              <a:rPr lang="en-US" altLang="en-US" dirty="0"/>
              <a:t>Has guest operating system.</a:t>
            </a:r>
          </a:p>
        </p:txBody>
      </p:sp>
    </p:spTree>
    <p:extLst>
      <p:ext uri="{BB962C8B-B14F-4D97-AF65-F5344CB8AC3E}">
        <p14:creationId xmlns:p14="http://schemas.microsoft.com/office/powerpoint/2010/main" val="140655568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F5B46C1-C829-4399-A928-046278F1568E}"/>
              </a:ext>
            </a:extLst>
          </p:cNvPr>
          <p:cNvSpPr>
            <a:spLocks noGrp="1" noChangeArrowheads="1"/>
          </p:cNvSpPr>
          <p:nvPr>
            <p:ph type="title"/>
          </p:nvPr>
        </p:nvSpPr>
        <p:spPr/>
        <p:txBody>
          <a:bodyPr/>
          <a:lstStyle/>
          <a:p>
            <a:pPr eaLnBrk="1" hangingPunct="1"/>
            <a:r>
              <a:rPr lang="en-US" altLang="en-US" dirty="0"/>
              <a:t>Configuring Hyper-V</a:t>
            </a:r>
          </a:p>
        </p:txBody>
      </p:sp>
      <p:sp>
        <p:nvSpPr>
          <p:cNvPr id="79874" name="Rectangle 3">
            <a:extLst>
              <a:ext uri="{FF2B5EF4-FFF2-40B4-BE49-F238E27FC236}">
                <a16:creationId xmlns:a16="http://schemas.microsoft.com/office/drawing/2014/main" id="{AAE4CEBA-FFA8-428A-9765-3CBA307C0A42}"/>
              </a:ext>
            </a:extLst>
          </p:cNvPr>
          <p:cNvSpPr>
            <a:spLocks noGrp="1" noChangeArrowheads="1"/>
          </p:cNvSpPr>
          <p:nvPr>
            <p:ph type="body" sz="quarter" idx="10"/>
          </p:nvPr>
        </p:nvSpPr>
        <p:spPr>
          <a:xfrm>
            <a:off x="358570" y="1371600"/>
            <a:ext cx="11474238" cy="3370153"/>
          </a:xfrm>
        </p:spPr>
        <p:txBody>
          <a:bodyPr/>
          <a:lstStyle/>
          <a:p>
            <a:pPr eaLnBrk="1" hangingPunct="1"/>
            <a:r>
              <a:rPr lang="en-US" altLang="en-US" dirty="0"/>
              <a:t>Client Hyper-V enables you to create and manage virtual machines (VMs) using a virtual switch. </a:t>
            </a:r>
          </a:p>
          <a:p>
            <a:pPr eaLnBrk="1" hangingPunct="1"/>
            <a:r>
              <a:rPr lang="en-US" altLang="en-US" dirty="0"/>
              <a:t>These VMs can be used to test your applications for compatibility with new operating systems, allow you to </a:t>
            </a:r>
            <a:br>
              <a:rPr lang="en-US" altLang="en-US" dirty="0"/>
            </a:br>
            <a:r>
              <a:rPr lang="en-US" altLang="en-US" dirty="0"/>
              <a:t>run applications written for older versions of Windows, or isolate an application. </a:t>
            </a:r>
          </a:p>
        </p:txBody>
      </p:sp>
    </p:spTree>
    <p:extLst>
      <p:ext uri="{BB962C8B-B14F-4D97-AF65-F5344CB8AC3E}">
        <p14:creationId xmlns:p14="http://schemas.microsoft.com/office/powerpoint/2010/main" val="261834821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0B898398-5760-4B77-B284-80A300D48B9F}"/>
              </a:ext>
            </a:extLst>
          </p:cNvPr>
          <p:cNvSpPr>
            <a:spLocks noGrp="1" noChangeArrowheads="1"/>
          </p:cNvSpPr>
          <p:nvPr>
            <p:ph type="title"/>
          </p:nvPr>
        </p:nvSpPr>
        <p:spPr/>
        <p:txBody>
          <a:bodyPr/>
          <a:lstStyle/>
          <a:p>
            <a:pPr eaLnBrk="1" hangingPunct="1"/>
            <a:r>
              <a:rPr lang="en-US" altLang="en-US" dirty="0"/>
              <a:t>Creating and Configuring Virtual Machines</a:t>
            </a:r>
          </a:p>
        </p:txBody>
      </p:sp>
      <p:sp>
        <p:nvSpPr>
          <p:cNvPr id="81922" name="Rectangle 3">
            <a:extLst>
              <a:ext uri="{FF2B5EF4-FFF2-40B4-BE49-F238E27FC236}">
                <a16:creationId xmlns:a16="http://schemas.microsoft.com/office/drawing/2014/main" id="{2CD5B2CF-BDA3-4D1E-ACD7-4F5865658353}"/>
              </a:ext>
            </a:extLst>
          </p:cNvPr>
          <p:cNvSpPr>
            <a:spLocks noGrp="1" noChangeArrowheads="1"/>
          </p:cNvSpPr>
          <p:nvPr>
            <p:ph type="body" sz="quarter" idx="10"/>
          </p:nvPr>
        </p:nvSpPr>
        <p:spPr/>
        <p:txBody>
          <a:bodyPr/>
          <a:lstStyle/>
          <a:p>
            <a:pPr eaLnBrk="1" hangingPunct="1"/>
            <a:r>
              <a:rPr lang="en-US" altLang="en-US" dirty="0"/>
              <a:t>A </a:t>
            </a:r>
            <a:r>
              <a:rPr lang="en-US" altLang="en-US" b="1" i="1" dirty="0"/>
              <a:t>virtual machine (VM)</a:t>
            </a:r>
            <a:r>
              <a:rPr lang="en-US" altLang="en-US" dirty="0"/>
              <a:t> is a self-contained, isolated unit that can be easily moved from one physical computer to another, runs its own operating system, and includes its own virtual hardware configuration. </a:t>
            </a:r>
          </a:p>
        </p:txBody>
      </p:sp>
    </p:spTree>
    <p:extLst>
      <p:ext uri="{BB962C8B-B14F-4D97-AF65-F5344CB8AC3E}">
        <p14:creationId xmlns:p14="http://schemas.microsoft.com/office/powerpoint/2010/main" val="402169109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CF7956CE-C909-4A85-9587-2170DDD66B20}"/>
              </a:ext>
            </a:extLst>
          </p:cNvPr>
          <p:cNvSpPr>
            <a:spLocks noGrp="1" noChangeArrowheads="1"/>
          </p:cNvSpPr>
          <p:nvPr>
            <p:ph type="title"/>
          </p:nvPr>
        </p:nvSpPr>
        <p:spPr/>
        <p:txBody>
          <a:bodyPr/>
          <a:lstStyle/>
          <a:p>
            <a:pPr eaLnBrk="1" hangingPunct="1"/>
            <a:r>
              <a:rPr lang="en-US" altLang="en-US" dirty="0"/>
              <a:t>Creating and Managing Virtual Disks</a:t>
            </a:r>
          </a:p>
        </p:txBody>
      </p:sp>
      <p:sp>
        <p:nvSpPr>
          <p:cNvPr id="83970" name="Rectangle 3">
            <a:extLst>
              <a:ext uri="{FF2B5EF4-FFF2-40B4-BE49-F238E27FC236}">
                <a16:creationId xmlns:a16="http://schemas.microsoft.com/office/drawing/2014/main" id="{E6C093C9-3745-4987-B0E2-B88DCF8D7541}"/>
              </a:ext>
            </a:extLst>
          </p:cNvPr>
          <p:cNvSpPr>
            <a:spLocks noGrp="1" noChangeArrowheads="1"/>
          </p:cNvSpPr>
          <p:nvPr>
            <p:ph type="body" sz="quarter" idx="10"/>
          </p:nvPr>
        </p:nvSpPr>
        <p:spPr/>
        <p:txBody>
          <a:bodyPr/>
          <a:lstStyle/>
          <a:p>
            <a:pPr eaLnBrk="1" hangingPunct="1"/>
            <a:r>
              <a:rPr lang="en-US" altLang="en-US" dirty="0"/>
              <a:t>A </a:t>
            </a:r>
            <a:r>
              <a:rPr lang="en-US" altLang="en-US" b="1" i="1" dirty="0"/>
              <a:t>virtual disk</a:t>
            </a:r>
            <a:r>
              <a:rPr lang="en-US" altLang="en-US" dirty="0"/>
              <a:t> is a file that represents a physical disk drive to a guest operating system running on a virtual machine. </a:t>
            </a:r>
          </a:p>
          <a:p>
            <a:pPr eaLnBrk="1" hangingPunct="1"/>
            <a:r>
              <a:rPr lang="en-US" altLang="en-US" dirty="0"/>
              <a:t>The user can install a new operating system onto the virtual disk without repartitioning the physical disk or rebooting the host machine. </a:t>
            </a:r>
          </a:p>
        </p:txBody>
      </p:sp>
    </p:spTree>
    <p:extLst>
      <p:ext uri="{BB962C8B-B14F-4D97-AF65-F5344CB8AC3E}">
        <p14:creationId xmlns:p14="http://schemas.microsoft.com/office/powerpoint/2010/main" val="176063231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CFC3E43A-1941-4098-92FA-DD10FC121D9A}"/>
              </a:ext>
            </a:extLst>
          </p:cNvPr>
          <p:cNvSpPr>
            <a:spLocks noGrp="1" noChangeArrowheads="1"/>
          </p:cNvSpPr>
          <p:nvPr>
            <p:ph type="title"/>
          </p:nvPr>
        </p:nvSpPr>
        <p:spPr/>
        <p:txBody>
          <a:bodyPr/>
          <a:lstStyle/>
          <a:p>
            <a:pPr eaLnBrk="1" hangingPunct="1"/>
            <a:r>
              <a:rPr lang="en-US" altLang="en-US" dirty="0"/>
              <a:t>Creating and Managing Checkpoints	(1/2)</a:t>
            </a:r>
          </a:p>
        </p:txBody>
      </p:sp>
      <p:sp>
        <p:nvSpPr>
          <p:cNvPr id="86018" name="Rectangle 3">
            <a:extLst>
              <a:ext uri="{FF2B5EF4-FFF2-40B4-BE49-F238E27FC236}">
                <a16:creationId xmlns:a16="http://schemas.microsoft.com/office/drawing/2014/main" id="{BCBC7C1F-F215-4276-A403-ED54C928A927}"/>
              </a:ext>
            </a:extLst>
          </p:cNvPr>
          <p:cNvSpPr>
            <a:spLocks noGrp="1" noChangeArrowheads="1"/>
          </p:cNvSpPr>
          <p:nvPr>
            <p:ph type="body" sz="quarter" idx="10"/>
          </p:nvPr>
        </p:nvSpPr>
        <p:spPr>
          <a:xfrm>
            <a:off x="358570" y="1371600"/>
            <a:ext cx="11474238" cy="1661993"/>
          </a:xfrm>
        </p:spPr>
        <p:txBody>
          <a:bodyPr/>
          <a:lstStyle/>
          <a:p>
            <a:pPr eaLnBrk="1" hangingPunct="1"/>
            <a:r>
              <a:rPr lang="en-US" altLang="en-US" dirty="0"/>
              <a:t>In Hyper-V, a </a:t>
            </a:r>
            <a:r>
              <a:rPr lang="en-US" altLang="en-US" b="1" i="1" dirty="0"/>
              <a:t>checkpoint </a:t>
            </a:r>
            <a:r>
              <a:rPr lang="en-US" altLang="en-US" dirty="0"/>
              <a:t>is a captured image of the state, data, and hardware configuration of a VM at a particular </a:t>
            </a:r>
            <a:br>
              <a:rPr lang="en-US" altLang="en-US" dirty="0"/>
            </a:br>
            <a:r>
              <a:rPr lang="en-US" altLang="en-US" dirty="0"/>
              <a:t>moment in time. </a:t>
            </a:r>
          </a:p>
        </p:txBody>
      </p:sp>
    </p:spTree>
    <p:extLst>
      <p:ext uri="{BB962C8B-B14F-4D97-AF65-F5344CB8AC3E}">
        <p14:creationId xmlns:p14="http://schemas.microsoft.com/office/powerpoint/2010/main" val="301999440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9033DCA-D839-46CE-B527-C025FEDBFA6C}"/>
              </a:ext>
            </a:extLst>
          </p:cNvPr>
          <p:cNvSpPr>
            <a:spLocks noGrp="1" noChangeArrowheads="1"/>
          </p:cNvSpPr>
          <p:nvPr>
            <p:ph type="title"/>
          </p:nvPr>
        </p:nvSpPr>
        <p:spPr/>
        <p:txBody>
          <a:bodyPr/>
          <a:lstStyle/>
          <a:p>
            <a:pPr eaLnBrk="1" hangingPunct="1"/>
            <a:r>
              <a:rPr lang="en-US" altLang="en-US" dirty="0"/>
              <a:t>Creating and Managing Checkpoints	(2/2)</a:t>
            </a:r>
          </a:p>
        </p:txBody>
      </p:sp>
      <p:pic>
        <p:nvPicPr>
          <p:cNvPr id="88066" name="Picture 2" descr="Screenshot of the Hyper-V Manager Checkpoint window.&#10;" title="Creating a checkpoint in Hyper-V Manager">
            <a:extLst>
              <a:ext uri="{FF2B5EF4-FFF2-40B4-BE49-F238E27FC236}">
                <a16:creationId xmlns:a16="http://schemas.microsoft.com/office/drawing/2014/main" id="{47AEA921-72E4-4BE8-8B16-2E2B776ED2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69215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376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901452D-86EA-45E7-8443-FA083AB8C8DE}"/>
              </a:ext>
            </a:extLst>
          </p:cNvPr>
          <p:cNvSpPr>
            <a:spLocks noGrp="1" noChangeArrowheads="1"/>
          </p:cNvSpPr>
          <p:nvPr>
            <p:ph type="title"/>
          </p:nvPr>
        </p:nvSpPr>
        <p:spPr/>
        <p:txBody>
          <a:bodyPr/>
          <a:lstStyle/>
          <a:p>
            <a:pPr eaLnBrk="1" hangingPunct="1"/>
            <a:r>
              <a:rPr lang="en-US" altLang="en-US" dirty="0"/>
              <a:t>User Accounts	(2/3)</a:t>
            </a:r>
          </a:p>
        </p:txBody>
      </p:sp>
      <p:sp>
        <p:nvSpPr>
          <p:cNvPr id="21506" name="Rectangle 3">
            <a:extLst>
              <a:ext uri="{FF2B5EF4-FFF2-40B4-BE49-F238E27FC236}">
                <a16:creationId xmlns:a16="http://schemas.microsoft.com/office/drawing/2014/main" id="{099E754C-4F4E-4E26-8BE7-039AF6AB3AC5}"/>
              </a:ext>
            </a:extLst>
          </p:cNvPr>
          <p:cNvSpPr>
            <a:spLocks noGrp="1" noChangeArrowheads="1"/>
          </p:cNvSpPr>
          <p:nvPr>
            <p:ph type="body" sz="quarter" idx="10"/>
          </p:nvPr>
        </p:nvSpPr>
        <p:spPr/>
        <p:txBody>
          <a:bodyPr/>
          <a:lstStyle/>
          <a:p>
            <a:pPr eaLnBrk="1" hangingPunct="1"/>
            <a:r>
              <a:rPr lang="en-US" altLang="en-US" dirty="0"/>
              <a:t>Types of user accounts in Windows 10:</a:t>
            </a:r>
          </a:p>
          <a:p>
            <a:pPr lvl="1" eaLnBrk="1" hangingPunct="1"/>
            <a:r>
              <a:rPr lang="en-US" altLang="en-US" dirty="0"/>
              <a:t>Administrator</a:t>
            </a:r>
          </a:p>
          <a:p>
            <a:pPr lvl="1" eaLnBrk="1" hangingPunct="1"/>
            <a:r>
              <a:rPr lang="en-US" altLang="en-US" dirty="0"/>
              <a:t>Standard user</a:t>
            </a:r>
          </a:p>
          <a:p>
            <a:pPr lvl="1" eaLnBrk="1" hangingPunct="1"/>
            <a:r>
              <a:rPr lang="en-US" altLang="en-US" dirty="0"/>
              <a:t>Guest</a:t>
            </a:r>
          </a:p>
          <a:p>
            <a:pPr eaLnBrk="1" hangingPunct="1"/>
            <a:r>
              <a:rPr lang="en-US" altLang="en-US" b="1" i="1" dirty="0"/>
              <a:t>Elevated permissions</a:t>
            </a:r>
            <a:r>
              <a:rPr lang="en-US" altLang="en-US" dirty="0"/>
              <a:t> generally refer to administrative-level permissions. Using an Administrator account for ordinary (standard-level) computing tasks leaves the computer at a much greater risk of attack. </a:t>
            </a:r>
          </a:p>
        </p:txBody>
      </p:sp>
    </p:spTree>
    <p:extLst>
      <p:ext uri="{BB962C8B-B14F-4D97-AF65-F5344CB8AC3E}">
        <p14:creationId xmlns:p14="http://schemas.microsoft.com/office/powerpoint/2010/main" val="66234487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E40DA54C-98FA-416B-A3CF-AAAFCD6278EE}"/>
              </a:ext>
            </a:extLst>
          </p:cNvPr>
          <p:cNvSpPr>
            <a:spLocks noGrp="1" noChangeArrowheads="1"/>
          </p:cNvSpPr>
          <p:nvPr>
            <p:ph type="title"/>
          </p:nvPr>
        </p:nvSpPr>
        <p:spPr/>
        <p:txBody>
          <a:bodyPr/>
          <a:lstStyle/>
          <a:p>
            <a:pPr eaLnBrk="1" hangingPunct="1"/>
            <a:r>
              <a:rPr lang="en-US" altLang="en-US" dirty="0"/>
              <a:t>Summary	(1/5)</a:t>
            </a:r>
          </a:p>
        </p:txBody>
      </p:sp>
      <p:sp>
        <p:nvSpPr>
          <p:cNvPr id="90114" name="Rectangle 3">
            <a:extLst>
              <a:ext uri="{FF2B5EF4-FFF2-40B4-BE49-F238E27FC236}">
                <a16:creationId xmlns:a16="http://schemas.microsoft.com/office/drawing/2014/main" id="{D8C83455-4DC8-4DE4-A28F-399F71282188}"/>
              </a:ext>
            </a:extLst>
          </p:cNvPr>
          <p:cNvSpPr>
            <a:spLocks noGrp="1" noChangeArrowheads="1"/>
          </p:cNvSpPr>
          <p:nvPr>
            <p:ph type="body" sz="quarter" idx="10"/>
          </p:nvPr>
        </p:nvSpPr>
        <p:spPr>
          <a:xfrm>
            <a:off x="358570" y="1371600"/>
            <a:ext cx="11474238" cy="4324261"/>
          </a:xfrm>
        </p:spPr>
        <p:txBody>
          <a:bodyPr/>
          <a:lstStyle/>
          <a:p>
            <a:r>
              <a:rPr lang="en-US" altLang="en-US" sz="2800" dirty="0"/>
              <a:t>The desktop is the main screen area that you see when you first start the computer and log on to Windows. </a:t>
            </a:r>
          </a:p>
          <a:p>
            <a:r>
              <a:rPr lang="en-US" altLang="en-US" sz="2800" dirty="0"/>
              <a:t>Like the top of an actual desktop, it is where you perform your work by opening and running one or more applications. </a:t>
            </a:r>
          </a:p>
          <a:p>
            <a:r>
              <a:rPr lang="en-US" altLang="en-US" sz="2800" dirty="0"/>
              <a:t>It also includes the Recycle Bin, which is used to recover files that have been previously deleted. </a:t>
            </a:r>
          </a:p>
          <a:p>
            <a:r>
              <a:rPr lang="en-US" altLang="en-US" sz="2800" dirty="0"/>
              <a:t>In Windows 10, many of the Windows configuration is done within Settings. Settings can be accessed by clicking Start &gt; Settings.</a:t>
            </a:r>
          </a:p>
        </p:txBody>
      </p:sp>
    </p:spTree>
    <p:extLst>
      <p:ext uri="{BB962C8B-B14F-4D97-AF65-F5344CB8AC3E}">
        <p14:creationId xmlns:p14="http://schemas.microsoft.com/office/powerpoint/2010/main" val="190932421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25677706-020C-443F-93E5-EEC5CD402C2E}"/>
              </a:ext>
            </a:extLst>
          </p:cNvPr>
          <p:cNvSpPr>
            <a:spLocks noGrp="1" noChangeArrowheads="1"/>
          </p:cNvSpPr>
          <p:nvPr>
            <p:ph type="title"/>
          </p:nvPr>
        </p:nvSpPr>
        <p:spPr/>
        <p:txBody>
          <a:bodyPr/>
          <a:lstStyle/>
          <a:p>
            <a:pPr eaLnBrk="1" hangingPunct="1"/>
            <a:r>
              <a:rPr lang="en-US" altLang="en-US" dirty="0"/>
              <a:t>Summary	(2/5)</a:t>
            </a:r>
          </a:p>
        </p:txBody>
      </p:sp>
      <p:sp>
        <p:nvSpPr>
          <p:cNvPr id="92162" name="Rectangle 3">
            <a:extLst>
              <a:ext uri="{FF2B5EF4-FFF2-40B4-BE49-F238E27FC236}">
                <a16:creationId xmlns:a16="http://schemas.microsoft.com/office/drawing/2014/main" id="{32AD310A-456F-40CA-A058-55DD34739A7C}"/>
              </a:ext>
            </a:extLst>
          </p:cNvPr>
          <p:cNvSpPr>
            <a:spLocks noGrp="1" noChangeArrowheads="1"/>
          </p:cNvSpPr>
          <p:nvPr>
            <p:ph type="body" sz="quarter" idx="10"/>
          </p:nvPr>
        </p:nvSpPr>
        <p:spPr>
          <a:xfrm>
            <a:off x="358570" y="1371600"/>
            <a:ext cx="11474238" cy="5186035"/>
          </a:xfrm>
        </p:spPr>
        <p:txBody>
          <a:bodyPr/>
          <a:lstStyle/>
          <a:p>
            <a:r>
              <a:rPr lang="en-US" altLang="en-US" sz="2800" dirty="0"/>
              <a:t>With versions of Windows prior to Windows 10, Control Panel was the primary graphical utility to configure the Windows environment and hardware devices. </a:t>
            </a:r>
          </a:p>
          <a:p>
            <a:r>
              <a:rPr lang="en-US" altLang="en-US" sz="2800" dirty="0"/>
              <a:t>In Windows 10, it can be accessed by right-clicking Start and choosing Control Panel. </a:t>
            </a:r>
          </a:p>
          <a:p>
            <a:r>
              <a:rPr lang="en-US" altLang="en-US" sz="2800" dirty="0"/>
              <a:t>File Explorer, previously known as Windows Explorer, is the file manager that is included with Windows operating systems. </a:t>
            </a:r>
          </a:p>
          <a:p>
            <a:r>
              <a:rPr lang="en-US" altLang="en-US" sz="2800" dirty="0"/>
              <a:t>It provides a graphical user interface to access and manage the file system including opening files, moving and copying files, and deleting files. </a:t>
            </a:r>
          </a:p>
        </p:txBody>
      </p:sp>
    </p:spTree>
    <p:extLst>
      <p:ext uri="{BB962C8B-B14F-4D97-AF65-F5344CB8AC3E}">
        <p14:creationId xmlns:p14="http://schemas.microsoft.com/office/powerpoint/2010/main" val="41870712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510D703F-013B-45B6-8F76-FB5B90BEE02C}"/>
              </a:ext>
            </a:extLst>
          </p:cNvPr>
          <p:cNvSpPr>
            <a:spLocks noGrp="1" noChangeArrowheads="1"/>
          </p:cNvSpPr>
          <p:nvPr>
            <p:ph type="title"/>
          </p:nvPr>
        </p:nvSpPr>
        <p:spPr/>
        <p:txBody>
          <a:bodyPr/>
          <a:lstStyle/>
          <a:p>
            <a:pPr eaLnBrk="1" hangingPunct="1"/>
            <a:r>
              <a:rPr lang="en-US" altLang="en-US" dirty="0"/>
              <a:t>Summary	(3/5)</a:t>
            </a:r>
          </a:p>
        </p:txBody>
      </p:sp>
      <p:sp>
        <p:nvSpPr>
          <p:cNvPr id="96258" name="Rectangle 3">
            <a:extLst>
              <a:ext uri="{FF2B5EF4-FFF2-40B4-BE49-F238E27FC236}">
                <a16:creationId xmlns:a16="http://schemas.microsoft.com/office/drawing/2014/main" id="{AD7F6A7C-55F5-41E2-9C0E-50CEC9506539}"/>
              </a:ext>
            </a:extLst>
          </p:cNvPr>
          <p:cNvSpPr>
            <a:spLocks noGrp="1" noChangeArrowheads="1"/>
          </p:cNvSpPr>
          <p:nvPr>
            <p:ph type="body" sz="quarter" idx="10"/>
          </p:nvPr>
        </p:nvSpPr>
        <p:spPr>
          <a:xfrm>
            <a:off x="358570" y="1371600"/>
            <a:ext cx="11474238" cy="3662541"/>
          </a:xfrm>
        </p:spPr>
        <p:txBody>
          <a:bodyPr/>
          <a:lstStyle/>
          <a:p>
            <a:r>
              <a:rPr lang="en-US" altLang="en-US" sz="2800" dirty="0"/>
              <a:t>In Windows 10, a library is a virtual folder that can display content from different locations (folders, for example) on your computer or from an external drive. </a:t>
            </a:r>
          </a:p>
          <a:p>
            <a:r>
              <a:rPr lang="en-US" altLang="en-US" sz="2800" dirty="0"/>
              <a:t>A library looks like an ordinary folder but simply points to files and folders that are located elsewhere.</a:t>
            </a:r>
          </a:p>
          <a:p>
            <a:r>
              <a:rPr lang="en-US" altLang="en-US" sz="2800" dirty="0"/>
              <a:t>In Windows 10, simple power management settings can be accessed by opening Settings and clicking System &gt; Power &amp; Sleep. </a:t>
            </a:r>
          </a:p>
        </p:txBody>
      </p:sp>
    </p:spTree>
    <p:extLst>
      <p:ext uri="{BB962C8B-B14F-4D97-AF65-F5344CB8AC3E}">
        <p14:creationId xmlns:p14="http://schemas.microsoft.com/office/powerpoint/2010/main" val="272795265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A4F0B3EA-0DB1-4B39-8F3E-AAB02D903BC1}"/>
              </a:ext>
            </a:extLst>
          </p:cNvPr>
          <p:cNvSpPr>
            <a:spLocks noGrp="1" noChangeArrowheads="1"/>
          </p:cNvSpPr>
          <p:nvPr>
            <p:ph type="title"/>
          </p:nvPr>
        </p:nvSpPr>
        <p:spPr/>
        <p:txBody>
          <a:bodyPr/>
          <a:lstStyle/>
          <a:p>
            <a:pPr eaLnBrk="1" hangingPunct="1"/>
            <a:r>
              <a:rPr lang="en-US" altLang="en-US" dirty="0"/>
              <a:t>Summary	(4/5)</a:t>
            </a:r>
          </a:p>
        </p:txBody>
      </p:sp>
      <p:sp>
        <p:nvSpPr>
          <p:cNvPr id="98306" name="Rectangle 3">
            <a:extLst>
              <a:ext uri="{FF2B5EF4-FFF2-40B4-BE49-F238E27FC236}">
                <a16:creationId xmlns:a16="http://schemas.microsoft.com/office/drawing/2014/main" id="{6DF67C98-22AD-4660-B959-E53A2AEA5E60}"/>
              </a:ext>
            </a:extLst>
          </p:cNvPr>
          <p:cNvSpPr>
            <a:spLocks noGrp="1" noChangeArrowheads="1"/>
          </p:cNvSpPr>
          <p:nvPr>
            <p:ph type="body" sz="quarter" idx="10"/>
          </p:nvPr>
        </p:nvSpPr>
        <p:spPr>
          <a:xfrm>
            <a:off x="358570" y="1371600"/>
            <a:ext cx="11474238" cy="4524315"/>
          </a:xfrm>
        </p:spPr>
        <p:txBody>
          <a:bodyPr/>
          <a:lstStyle/>
          <a:p>
            <a:r>
              <a:rPr lang="en-US" altLang="en-US" sz="2800" dirty="0"/>
              <a:t>Screen settings allow you to specify how long the screen will remain on if you are not actively using your computer when the computer is using battery power or when it is using AC power (plugged in). </a:t>
            </a:r>
          </a:p>
          <a:p>
            <a:r>
              <a:rPr lang="en-US" altLang="en-US" sz="2800" dirty="0"/>
              <a:t>Sleep settings will specify how long the computer will operate before going into sleep mode when the computer is using battery power or when it is using AC power. </a:t>
            </a:r>
          </a:p>
          <a:p>
            <a:r>
              <a:rPr lang="en-US" altLang="en-US" sz="2800" dirty="0"/>
              <a:t>Microsoft has built many features into Windows 10 that work with assistive technologies or as stand-alone features that make the user experience better for people who are deaf or visually impaired. </a:t>
            </a:r>
          </a:p>
        </p:txBody>
      </p:sp>
    </p:spTree>
    <p:extLst>
      <p:ext uri="{BB962C8B-B14F-4D97-AF65-F5344CB8AC3E}">
        <p14:creationId xmlns:p14="http://schemas.microsoft.com/office/powerpoint/2010/main" val="221292347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0AC36DEB-6CBC-4308-AD11-883BE76970B1}"/>
              </a:ext>
            </a:extLst>
          </p:cNvPr>
          <p:cNvSpPr>
            <a:spLocks noGrp="1" noChangeArrowheads="1"/>
          </p:cNvSpPr>
          <p:nvPr>
            <p:ph type="title"/>
          </p:nvPr>
        </p:nvSpPr>
        <p:spPr/>
        <p:txBody>
          <a:bodyPr/>
          <a:lstStyle/>
          <a:p>
            <a:pPr eaLnBrk="1" hangingPunct="1"/>
            <a:r>
              <a:rPr lang="en-US" altLang="en-US" dirty="0"/>
              <a:t>Summary	(5/5)</a:t>
            </a:r>
          </a:p>
        </p:txBody>
      </p:sp>
      <p:sp>
        <p:nvSpPr>
          <p:cNvPr id="102402" name="Rectangle 3">
            <a:extLst>
              <a:ext uri="{FF2B5EF4-FFF2-40B4-BE49-F238E27FC236}">
                <a16:creationId xmlns:a16="http://schemas.microsoft.com/office/drawing/2014/main" id="{2B50A8BE-71C2-46E5-8571-FF76667D9C77}"/>
              </a:ext>
            </a:extLst>
          </p:cNvPr>
          <p:cNvSpPr>
            <a:spLocks noGrp="1" noChangeArrowheads="1"/>
          </p:cNvSpPr>
          <p:nvPr>
            <p:ph type="body" sz="quarter" idx="10"/>
          </p:nvPr>
        </p:nvSpPr>
        <p:spPr>
          <a:xfrm>
            <a:off x="358570" y="1371600"/>
            <a:ext cx="11474238" cy="4755148"/>
          </a:xfrm>
        </p:spPr>
        <p:txBody>
          <a:bodyPr/>
          <a:lstStyle/>
          <a:p>
            <a:r>
              <a:rPr lang="en-US" altLang="en-US" sz="2800" dirty="0"/>
              <a:t>Most accessibility features can be configured in the Ease of Access Center. </a:t>
            </a:r>
          </a:p>
          <a:p>
            <a:r>
              <a:rPr lang="en-US" altLang="en-US" sz="2800" dirty="0"/>
              <a:t>Client Hyper-V enables you to create and manage virtual machines (VMs) using a virtual switch. </a:t>
            </a:r>
          </a:p>
          <a:p>
            <a:r>
              <a:rPr lang="en-US" altLang="en-US" sz="2800" dirty="0"/>
              <a:t>These VMs can be used to test your applications for compatibility with new operating systems, allow you to run applications written for older versions of Windows, or isolate an application. </a:t>
            </a:r>
          </a:p>
          <a:p>
            <a:r>
              <a:rPr lang="en-US" altLang="en-US" sz="2800" dirty="0"/>
              <a:t>The physical machine that Hyper-V and the virtual machines run on is often referred to as the host. </a:t>
            </a:r>
          </a:p>
        </p:txBody>
      </p:sp>
    </p:spTree>
    <p:extLst>
      <p:ext uri="{BB962C8B-B14F-4D97-AF65-F5344CB8AC3E}">
        <p14:creationId xmlns:p14="http://schemas.microsoft.com/office/powerpoint/2010/main" val="131358777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9372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F409BE16-F4B0-47C0-8C0F-32309EB1B714}"/>
              </a:ext>
            </a:extLst>
          </p:cNvPr>
          <p:cNvSpPr>
            <a:spLocks noGrp="1" noChangeArrowheads="1"/>
          </p:cNvSpPr>
          <p:nvPr>
            <p:ph type="title"/>
          </p:nvPr>
        </p:nvSpPr>
        <p:spPr/>
        <p:txBody>
          <a:bodyPr/>
          <a:lstStyle/>
          <a:p>
            <a:pPr eaLnBrk="1" hangingPunct="1"/>
            <a:r>
              <a:rPr lang="en-US" altLang="en-US" dirty="0"/>
              <a:t>User Accounts	(3/3)</a:t>
            </a:r>
          </a:p>
        </p:txBody>
      </p:sp>
      <p:pic>
        <p:nvPicPr>
          <p:cNvPr id="23554" name="Picture 2" descr="Screenshot of the Accounts page of the Settings window.&#10;" title="Managing user accounts">
            <a:extLst>
              <a:ext uri="{FF2B5EF4-FFF2-40B4-BE49-F238E27FC236}">
                <a16:creationId xmlns:a16="http://schemas.microsoft.com/office/drawing/2014/main" id="{44983699-9D2F-4B38-916A-700137A5E8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52600"/>
            <a:ext cx="51308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8059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A42AAA9-2443-4909-A48F-427C43D9260E}"/>
              </a:ext>
            </a:extLst>
          </p:cNvPr>
          <p:cNvSpPr>
            <a:spLocks noGrp="1" noChangeArrowheads="1"/>
          </p:cNvSpPr>
          <p:nvPr>
            <p:ph type="title"/>
          </p:nvPr>
        </p:nvSpPr>
        <p:spPr/>
        <p:txBody>
          <a:bodyPr/>
          <a:lstStyle/>
          <a:p>
            <a:pPr eaLnBrk="1" hangingPunct="1"/>
            <a:r>
              <a:rPr lang="en-US" altLang="en-US" dirty="0"/>
              <a:t>User Account Control</a:t>
            </a:r>
          </a:p>
        </p:txBody>
      </p:sp>
      <p:sp>
        <p:nvSpPr>
          <p:cNvPr id="25602" name="Rectangle 3">
            <a:extLst>
              <a:ext uri="{FF2B5EF4-FFF2-40B4-BE49-F238E27FC236}">
                <a16:creationId xmlns:a16="http://schemas.microsoft.com/office/drawing/2014/main" id="{FE35F3CB-DD2A-410F-97B2-580EC93EE388}"/>
              </a:ext>
            </a:extLst>
          </p:cNvPr>
          <p:cNvSpPr>
            <a:spLocks noGrp="1" noChangeArrowheads="1"/>
          </p:cNvSpPr>
          <p:nvPr>
            <p:ph type="body" sz="quarter" idx="10"/>
          </p:nvPr>
        </p:nvSpPr>
        <p:spPr/>
        <p:txBody>
          <a:bodyPr/>
          <a:lstStyle/>
          <a:p>
            <a:pPr eaLnBrk="1" hangingPunct="1"/>
            <a:r>
              <a:rPr lang="en-US" altLang="en-US" b="1" i="1" dirty="0"/>
              <a:t>User Account Control (UAC)</a:t>
            </a:r>
            <a:r>
              <a:rPr lang="en-US" altLang="en-US" dirty="0"/>
              <a:t> is a technology used with Windows Vista, 7, 8/8.1, and 10 to enhance system security by detecting and preventing unauthorized changes to the system. </a:t>
            </a:r>
          </a:p>
          <a:p>
            <a:pPr eaLnBrk="1" hangingPunct="1"/>
            <a:r>
              <a:rPr lang="en-US" altLang="en-US" dirty="0"/>
              <a:t>Some applications might not run properly using a standard user credential if the application needs to access restricted files or registry locations. </a:t>
            </a:r>
          </a:p>
        </p:txBody>
      </p:sp>
    </p:spTree>
    <p:extLst>
      <p:ext uri="{BB962C8B-B14F-4D97-AF65-F5344CB8AC3E}">
        <p14:creationId xmlns:p14="http://schemas.microsoft.com/office/powerpoint/2010/main" val="405324694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9E7CA684-5BC3-4711-89F9-8C8E98F31A2D}"/>
              </a:ext>
            </a:extLst>
          </p:cNvPr>
          <p:cNvSpPr>
            <a:spLocks noGrp="1" noChangeArrowheads="1"/>
          </p:cNvSpPr>
          <p:nvPr>
            <p:ph type="title"/>
          </p:nvPr>
        </p:nvSpPr>
        <p:spPr/>
        <p:txBody>
          <a:bodyPr/>
          <a:lstStyle/>
          <a:p>
            <a:pPr eaLnBrk="1" hangingPunct="1"/>
            <a:r>
              <a:rPr lang="en-US" altLang="en-US" dirty="0"/>
              <a:t>User Account Control Prompts/Levels	(1/2)</a:t>
            </a:r>
          </a:p>
        </p:txBody>
      </p:sp>
      <p:sp>
        <p:nvSpPr>
          <p:cNvPr id="8195" name="Rectangle 3">
            <a:extLst>
              <a:ext uri="{FF2B5EF4-FFF2-40B4-BE49-F238E27FC236}">
                <a16:creationId xmlns:a16="http://schemas.microsoft.com/office/drawing/2014/main" id="{5225BF96-6620-4368-A525-9EAABD1411B5}"/>
              </a:ext>
            </a:extLst>
          </p:cNvPr>
          <p:cNvSpPr>
            <a:spLocks noGrp="1" noChangeArrowheads="1"/>
          </p:cNvSpPr>
          <p:nvPr>
            <p:ph type="body" sz="quarter" idx="10"/>
          </p:nvPr>
        </p:nvSpPr>
        <p:spPr/>
        <p:txBody>
          <a:bodyPr/>
          <a:lstStyle/>
          <a:p>
            <a:pPr marL="0" indent="0">
              <a:buNone/>
              <a:defRPr/>
            </a:pPr>
            <a:r>
              <a:rPr lang="en-US" dirty="0">
                <a:ea typeface="ＭＳ Ｐゴシック" charset="0"/>
              </a:rPr>
              <a:t>In Windows 10, four UAC settings are available through Control Panel:</a:t>
            </a:r>
          </a:p>
          <a:p>
            <a:pPr>
              <a:defRPr/>
            </a:pPr>
            <a:r>
              <a:rPr lang="en-US" dirty="0"/>
              <a:t>Always notify me</a:t>
            </a:r>
          </a:p>
          <a:p>
            <a:pPr>
              <a:defRPr/>
            </a:pPr>
            <a:r>
              <a:rPr lang="en-US" dirty="0"/>
              <a:t>Notify me only when apps try to make changes to my computer (default)</a:t>
            </a:r>
          </a:p>
          <a:p>
            <a:pPr>
              <a:defRPr/>
            </a:pPr>
            <a:r>
              <a:rPr lang="en-US" dirty="0"/>
              <a:t>Notify me only when apps try to make changes to my computer (do not dim my desktop)</a:t>
            </a:r>
          </a:p>
          <a:p>
            <a:pPr>
              <a:defRPr/>
            </a:pPr>
            <a:r>
              <a:rPr lang="en-US" dirty="0"/>
              <a:t>Never notify me</a:t>
            </a:r>
            <a:endParaRPr lang="en-US" dirty="0">
              <a:ea typeface="ＭＳ Ｐゴシック" charset="0"/>
            </a:endParaRPr>
          </a:p>
        </p:txBody>
      </p:sp>
    </p:spTree>
    <p:extLst>
      <p:ext uri="{BB962C8B-B14F-4D97-AF65-F5344CB8AC3E}">
        <p14:creationId xmlns:p14="http://schemas.microsoft.com/office/powerpoint/2010/main" val="292998717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0C600AB7-A632-4548-BE9F-BF7397615158}"/>
              </a:ext>
            </a:extLst>
          </p:cNvPr>
          <p:cNvSpPr>
            <a:spLocks noGrp="1" noChangeArrowheads="1"/>
          </p:cNvSpPr>
          <p:nvPr>
            <p:ph type="title"/>
          </p:nvPr>
        </p:nvSpPr>
        <p:spPr/>
        <p:txBody>
          <a:bodyPr/>
          <a:lstStyle/>
          <a:p>
            <a:pPr eaLnBrk="1" hangingPunct="1"/>
            <a:r>
              <a:rPr lang="en-US" altLang="en-US" dirty="0"/>
              <a:t>User Account Control Prompts/Levels	(2/2)</a:t>
            </a:r>
          </a:p>
        </p:txBody>
      </p:sp>
      <p:pic>
        <p:nvPicPr>
          <p:cNvPr id="29698" name="Picture 1" descr="Screenshot of the Choose When To Be Notified About Changes To Your Computer page of the User Account Control Settings window." title="Reviewing UAC settings">
            <a:extLst>
              <a:ext uri="{FF2B5EF4-FFF2-40B4-BE49-F238E27FC236}">
                <a16:creationId xmlns:a16="http://schemas.microsoft.com/office/drawing/2014/main" id="{7F690B76-2016-4621-B16E-E288C6A7FB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62484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7859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35E782A0-0C6E-4848-A8FE-40D1C2409C54}"/>
              </a:ext>
            </a:extLst>
          </p:cNvPr>
          <p:cNvSpPr>
            <a:spLocks noGrp="1" noChangeArrowheads="1"/>
          </p:cNvSpPr>
          <p:nvPr>
            <p:ph type="title"/>
          </p:nvPr>
        </p:nvSpPr>
        <p:spPr/>
        <p:txBody>
          <a:bodyPr/>
          <a:lstStyle/>
          <a:p>
            <a:pPr eaLnBrk="1" hangingPunct="1"/>
            <a:r>
              <a:rPr lang="en-US" altLang="en-US" dirty="0"/>
              <a:t>Desktop and Recycle Bin	(1/2)</a:t>
            </a:r>
          </a:p>
        </p:txBody>
      </p:sp>
      <p:sp>
        <p:nvSpPr>
          <p:cNvPr id="31746" name="Rectangle 3">
            <a:extLst>
              <a:ext uri="{FF2B5EF4-FFF2-40B4-BE49-F238E27FC236}">
                <a16:creationId xmlns:a16="http://schemas.microsoft.com/office/drawing/2014/main" id="{444F6872-14CA-4551-BA3E-FA1325A6CF9E}"/>
              </a:ext>
            </a:extLst>
          </p:cNvPr>
          <p:cNvSpPr>
            <a:spLocks noGrp="1" noChangeArrowheads="1"/>
          </p:cNvSpPr>
          <p:nvPr>
            <p:ph type="body" sz="quarter" idx="10"/>
          </p:nvPr>
        </p:nvSpPr>
        <p:spPr/>
        <p:txBody>
          <a:bodyPr/>
          <a:lstStyle/>
          <a:p>
            <a:pPr eaLnBrk="1" hangingPunct="1"/>
            <a:r>
              <a:rPr lang="en-US" altLang="en-US" dirty="0"/>
              <a:t>The </a:t>
            </a:r>
            <a:r>
              <a:rPr lang="en-US" altLang="en-US" b="1" i="1" dirty="0"/>
              <a:t>desktop</a:t>
            </a:r>
            <a:r>
              <a:rPr lang="en-US" altLang="en-US" dirty="0"/>
              <a:t> is the main screen area that you see when you first start the computer and log on to Windows. Like the top of an actual desk, it is where you perform your work by opening and running one or more applications. </a:t>
            </a:r>
          </a:p>
          <a:p>
            <a:pPr eaLnBrk="1" hangingPunct="1"/>
            <a:r>
              <a:rPr lang="en-US" altLang="en-US" dirty="0"/>
              <a:t>The desktop also includes the </a:t>
            </a:r>
            <a:r>
              <a:rPr lang="en-US" altLang="en-US" b="1" i="1" dirty="0"/>
              <a:t>Recycle Bin</a:t>
            </a:r>
            <a:r>
              <a:rPr lang="en-US" altLang="en-US" dirty="0"/>
              <a:t>, which is used to recover files that have been previously deleted. </a:t>
            </a:r>
          </a:p>
        </p:txBody>
      </p:sp>
    </p:spTree>
    <p:extLst>
      <p:ext uri="{BB962C8B-B14F-4D97-AF65-F5344CB8AC3E}">
        <p14:creationId xmlns:p14="http://schemas.microsoft.com/office/powerpoint/2010/main" val="3165147942"/>
      </p:ext>
    </p:extLst>
  </p:cSld>
  <p:clrMapOvr>
    <a:masterClrMapping/>
  </p:clrMapOvr>
  <p:transition>
    <p:fade/>
  </p:transition>
</p:sld>
</file>

<file path=ppt/theme/theme1.xml><?xml version="1.0" encoding="utf-8"?>
<a:theme xmlns:a="http://schemas.openxmlformats.org/drawingml/2006/main" name="MOAC_theme">
  <a:themeElements>
    <a:clrScheme name="Custom 2">
      <a:dk1>
        <a:sysClr val="windowText" lastClr="000000"/>
      </a:dk1>
      <a:lt1>
        <a:sysClr val="window" lastClr="FFFFFF"/>
      </a:lt1>
      <a:dk2>
        <a:srgbClr val="44546A"/>
      </a:dk2>
      <a:lt2>
        <a:srgbClr val="E7E6E6"/>
      </a:lt2>
      <a:accent1>
        <a:srgbClr val="0054A6"/>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AC">
      <a:majorFont>
        <a:latin typeface="Segoe UI"/>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VA_theme" id="{FE2E25A0-966F-41AE-AB5F-5A6AF47EB54A}" vid="{4C702016-84DA-4CFA-A467-6A79C6D096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DE0FCC1170DD4EA9CF157E6E2FAC08" ma:contentTypeVersion="7" ma:contentTypeDescription="Create a new document." ma:contentTypeScope="" ma:versionID="e5a40829361edf8fd103bdc874243db8">
  <xsd:schema xmlns:xsd="http://www.w3.org/2001/XMLSchema" xmlns:xs="http://www.w3.org/2001/XMLSchema" xmlns:p="http://schemas.microsoft.com/office/2006/metadata/properties" xmlns:ns2="dc94d77e-d9c2-42fb-a8f5-494b1c2e3696" xmlns:ns3="bfe0bb63-4151-4360-a7b3-42e232e24132" targetNamespace="http://schemas.microsoft.com/office/2006/metadata/properties" ma:root="true" ma:fieldsID="dca7a73226f97cdcc03e4eeffb012c8a" ns2:_="" ns3:_="">
    <xsd:import namespace="dc94d77e-d9c2-42fb-a8f5-494b1c2e3696"/>
    <xsd:import namespace="bfe0bb63-4151-4360-a7b3-42e232e2413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4d77e-d9c2-42fb-a8f5-494b1c2e369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e0bb63-4151-4360-a7b3-42e232e2413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DE54F7-30CD-4A61-BAF6-68D068C6C97D}">
  <ds:schemaRefs>
    <ds:schemaRef ds:uri="http://schemas.microsoft.com/sharepoint/v3/contenttype/forms"/>
  </ds:schemaRefs>
</ds:datastoreItem>
</file>

<file path=customXml/itemProps2.xml><?xml version="1.0" encoding="utf-8"?>
<ds:datastoreItem xmlns:ds="http://schemas.openxmlformats.org/officeDocument/2006/customXml" ds:itemID="{F34E22BA-04F8-40A7-ABD6-CBE41EB2E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4d77e-d9c2-42fb-a8f5-494b1c2e3696"/>
    <ds:schemaRef ds:uri="bfe0bb63-4151-4360-a7b3-42e232e241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BA028C-495C-44B1-B0A0-DA5830A24AAB}">
  <ds:schemaRefs>
    <ds:schemaRef ds:uri="http://purl.org/dc/terms/"/>
    <ds:schemaRef ds:uri="http://schemas.openxmlformats.org/package/2006/metadata/core-properties"/>
    <ds:schemaRef ds:uri="dc94d77e-d9c2-42fb-a8f5-494b1c2e3696"/>
    <ds:schemaRef ds:uri="http://purl.org/dc/dcmitype/"/>
    <ds:schemaRef ds:uri="http://schemas.microsoft.com/office/infopath/2007/PartnerControls"/>
    <ds:schemaRef ds:uri="http://schemas.microsoft.com/office/2006/documentManagement/types"/>
    <ds:schemaRef ds:uri="bfe0bb63-4151-4360-a7b3-42e232e24132"/>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MVA_theme</Template>
  <TotalTime>0</TotalTime>
  <Words>1919</Words>
  <Application>Microsoft Office PowerPoint</Application>
  <PresentationFormat>Widescreen</PresentationFormat>
  <Paragraphs>186</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ＭＳ Ｐゴシック</vt:lpstr>
      <vt:lpstr>Arial</vt:lpstr>
      <vt:lpstr>Calibri</vt:lpstr>
      <vt:lpstr>Segoe UI</vt:lpstr>
      <vt:lpstr>MOAC_theme</vt:lpstr>
      <vt:lpstr>Understanding Operating System Configurations</vt:lpstr>
      <vt:lpstr>Objectives</vt:lpstr>
      <vt:lpstr>User Accounts (1/3)</vt:lpstr>
      <vt:lpstr>User Accounts (2/3)</vt:lpstr>
      <vt:lpstr>User Accounts (3/3)</vt:lpstr>
      <vt:lpstr>User Account Control</vt:lpstr>
      <vt:lpstr>User Account Control Prompts/Levels (1/2)</vt:lpstr>
      <vt:lpstr>User Account Control Prompts/Levels (2/2)</vt:lpstr>
      <vt:lpstr>Desktop and Recycle Bin (1/2)</vt:lpstr>
      <vt:lpstr>Desktop and Recycle Bin (2/2)</vt:lpstr>
      <vt:lpstr>Windows 10 Start Menu</vt:lpstr>
      <vt:lpstr>Windows Settings</vt:lpstr>
      <vt:lpstr>Cortana</vt:lpstr>
      <vt:lpstr>Control Panel  (1/2)</vt:lpstr>
      <vt:lpstr>Control Panel (2/2)</vt:lpstr>
      <vt:lpstr>Administrative Tools</vt:lpstr>
      <vt:lpstr>Administrative Tools Folder</vt:lpstr>
      <vt:lpstr>Configuring System Options (1/2)</vt:lpstr>
      <vt:lpstr>Configuring System Options (2/2)</vt:lpstr>
      <vt:lpstr>Changing Date and Time</vt:lpstr>
      <vt:lpstr>Configuring Desktop and Taskbar Settings</vt:lpstr>
      <vt:lpstr>The Taskbar Page</vt:lpstr>
      <vt:lpstr>Configuring File Explorer Settings</vt:lpstr>
      <vt:lpstr>Configuring User Profiles (1/2)</vt:lpstr>
      <vt:lpstr>Configuring User Profiles (2/2)</vt:lpstr>
      <vt:lpstr>Configuring Libraries</vt:lpstr>
      <vt:lpstr>Configuring Display Settings (1/2)</vt:lpstr>
      <vt:lpstr>Configuring Display Settings (2/2)</vt:lpstr>
      <vt:lpstr>Configuring Power Settings (1/2)</vt:lpstr>
      <vt:lpstr>Configuring Power Settings (2/2)</vt:lpstr>
      <vt:lpstr>Configuring Accessibility Options</vt:lpstr>
      <vt:lpstr>Ease of Access Center</vt:lpstr>
      <vt:lpstr>Creating and Managing Shortcuts</vt:lpstr>
      <vt:lpstr>Virtualization</vt:lpstr>
      <vt:lpstr>Configuring Hyper-V</vt:lpstr>
      <vt:lpstr>Creating and Configuring Virtual Machines</vt:lpstr>
      <vt:lpstr>Creating and Managing Virtual Disks</vt:lpstr>
      <vt:lpstr>Creating and Managing Checkpoints (1/2)</vt:lpstr>
      <vt:lpstr>Creating and Managing Checkpoints (2/2)</vt:lpstr>
      <vt:lpstr>Summary (1/5)</vt:lpstr>
      <vt:lpstr>Summary (2/5)</vt:lpstr>
      <vt:lpstr>Summary (3/5)</vt:lpstr>
      <vt:lpstr>Summary (4/5)</vt:lpstr>
      <vt:lpstr>Summary (5/5)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2018-02-23T02:21:03Z</dcterms:created>
  <dcterms:modified xsi:type="dcterms:W3CDTF">2018-02-26T23:17:26Z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0x010100E8DE0FCC1170DD4EA9CF157E6E2FAC08</vt:lpwstr>
  </property>
</Properties>
</file>